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661" r:id="rId2"/>
    <p:sldId id="1662" r:id="rId3"/>
    <p:sldId id="1663" r:id="rId4"/>
    <p:sldId id="1668" r:id="rId5"/>
    <p:sldId id="1669" r:id="rId6"/>
    <p:sldId id="1675" r:id="rId7"/>
    <p:sldId id="1673" r:id="rId8"/>
    <p:sldId id="1674" r:id="rId9"/>
    <p:sldId id="1670" r:id="rId10"/>
    <p:sldId id="1671" r:id="rId1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19150"/>
            <a:ext cx="3962400" cy="398621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" y="21550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870"/>
            <a:ext cx="8229600" cy="3723638"/>
          </a:xfrm>
        </p:spPr>
        <p:txBody>
          <a:bodyPr/>
          <a:lstStyle/>
          <a:p>
            <a:r>
              <a:rPr lang="en-US" sz="1600" dirty="0"/>
              <a:t>In-band Reply:</a:t>
            </a:r>
          </a:p>
          <a:p>
            <a:pPr lvl="1"/>
            <a:r>
              <a:rPr lang="en-US" sz="1600" dirty="0"/>
              <a:t>For link delay measurement</a:t>
            </a:r>
          </a:p>
          <a:p>
            <a:pPr lvl="2"/>
            <a:r>
              <a:rPr lang="en-US" sz="1600" dirty="0"/>
              <a:t>Session-Reflector sends reply on the same incoming link in the reverse direction</a:t>
            </a:r>
          </a:p>
          <a:p>
            <a:pPr lvl="2"/>
            <a:r>
              <a:rPr lang="en-US" sz="1600" dirty="0"/>
              <a:t>Link can be Virtual, LAG or LAG member</a:t>
            </a:r>
          </a:p>
          <a:p>
            <a:pPr lvl="1"/>
            <a:r>
              <a:rPr lang="en-US" sz="1600" dirty="0"/>
              <a:t>Avoid provisioning each test session (session id, source-address) on Session-Reflector (can have an order of 1K links) </a:t>
            </a:r>
          </a:p>
          <a:p>
            <a:pPr lvl="2"/>
            <a:r>
              <a:rPr lang="en-US" sz="1600" dirty="0"/>
              <a:t>Stateless mode of STAMP Session-Reflector as defined in RFC 8762</a:t>
            </a:r>
          </a:p>
          <a:p>
            <a:r>
              <a:rPr lang="en-US" sz="1600" dirty="0"/>
              <a:t>No Reply:</a:t>
            </a:r>
          </a:p>
          <a:p>
            <a:pPr lvl="1"/>
            <a:r>
              <a:rPr lang="en-CA" sz="1600" dirty="0"/>
              <a:t>The Session-Reflector does not transmit reply test packet back to the Session-Sender and terminates the test session</a:t>
            </a:r>
          </a:p>
          <a:p>
            <a:pPr lvl="1"/>
            <a:r>
              <a:rPr lang="en-CA" sz="1600" dirty="0"/>
              <a:t>The Session-Reflector sends performance metrics via streaming telemetry using the information from the received </a:t>
            </a:r>
            <a:r>
              <a:rPr lang="en-CA" sz="1600"/>
              <a:t>test packet</a:t>
            </a:r>
            <a:endParaRPr lang="en-CA" sz="1600" dirty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0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23950"/>
            <a:ext cx="8077200" cy="3025101"/>
          </a:xfrm>
        </p:spPr>
        <p:txBody>
          <a:bodyPr/>
          <a:lstStyle/>
          <a:p>
            <a:r>
              <a:rPr lang="en-CA" sz="2000" dirty="0"/>
              <a:t>The STAMP reply test packet may be transmitted to a different node than the Session-Sender </a:t>
            </a:r>
          </a:p>
          <a:p>
            <a:pPr lvl="1"/>
            <a:r>
              <a:rPr lang="en-CA" sz="2000" dirty="0"/>
              <a:t>e.g. to a controller for telemetry use-cases. </a:t>
            </a:r>
          </a:p>
          <a:p>
            <a:r>
              <a:rPr lang="en-CA" sz="2000" dirty="0"/>
              <a:t>For this, the Session-Sender can specify in the test packet the receiving destination node address for the Session-Reflector reply test packet.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Sub-TLVs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/>
              <a:t>Bidirectional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 (PCE can be used)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7739</TotalTime>
  <Words>914</Words>
  <Application>Microsoft Macintosh PowerPoint</Application>
  <PresentationFormat>On-screen Show (16:9)</PresentationFormat>
  <Paragraphs>128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Address Sub-TLV - Usage</vt:lpstr>
      <vt:lpstr>Return Path Segment List Sub-TLVs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2056</cp:revision>
  <dcterms:created xsi:type="dcterms:W3CDTF">2010-06-30T04:12:48Z</dcterms:created>
  <dcterms:modified xsi:type="dcterms:W3CDTF">2021-02-05T20:47:01Z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