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IOAM Indicator Label is added after the PW Label with EOS Flag set.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</a:t>
            </a:r>
            <a:r>
              <a:rPr lang="en-CA" sz="1600">
                <a:latin typeface="Calibri" panose="020F0502020204030204" pitchFamily="34" charset="0"/>
                <a:cs typeface="Calibri" panose="020F0502020204030204" pitchFamily="34" charset="0"/>
              </a:rPr>
              <a:t>Label Stack.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(TLVs)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098043" y="200649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275201" y="1064113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283910" y="203000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456796" y="935223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306294" y="163851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458497" y="176588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581900" y="1113558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581900" y="197590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084702" y="11619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084702" y="2018335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3215</Words>
  <Application>Microsoft Macintosh PowerPoint</Application>
  <PresentationFormat>On-screen Show (16:9)</PresentationFormat>
  <Paragraphs>483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1934</cp:revision>
  <dcterms:created xsi:type="dcterms:W3CDTF">2010-06-30T04:12:48Z</dcterms:created>
  <dcterms:modified xsi:type="dcterms:W3CDTF">2021-02-25T22:28:16Z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