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53" r:id="rId5"/>
    <p:sldId id="1675" r:id="rId6"/>
    <p:sldId id="1652" r:id="rId7"/>
    <p:sldId id="1657" r:id="rId8"/>
    <p:sldId id="1673" r:id="rId9"/>
    <p:sldId id="320" r:id="rId10"/>
    <p:sldId id="1658" r:id="rId11"/>
    <p:sldId id="1667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22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109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STAMP messages for delay, synthetic loss and direct-mode loss measurements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Procedures are defined for Links and end-to-end SR Paths for SR-MPLS and SRv6 data-planes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STAMP for Segment Routing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Defines Session-Sender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code field for in-band response request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TLVs to carry Destination Node Address and Return Path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4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specified in Section 4.2 of RFC 8762</a:t>
            </a:r>
            <a:r>
              <a:rPr lang="en-US" sz="1000" dirty="0">
                <a:latin typeface="Courier" pitchFamily="2" charset="0"/>
              </a:rPr>
              <a:t> or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specified in this document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1343</Words>
  <Application>Microsoft Macintosh PowerPoint</Application>
  <PresentationFormat>On-screen Show (16:9)</PresentationFormat>
  <Paragraphs>234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STAMP - Summary of PM Drafts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1682</cp:revision>
  <dcterms:created xsi:type="dcterms:W3CDTF">2010-06-30T04:12:48Z</dcterms:created>
  <dcterms:modified xsi:type="dcterms:W3CDTF">2020-11-09T13:58:50Z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