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for connectivity loss detection (session state)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38328"/>
              </p:ext>
            </p:extLst>
          </p:nvPr>
        </p:nvGraphicFramePr>
        <p:xfrm>
          <a:off x="304800" y="696278"/>
          <a:ext cx="8534400" cy="3657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check TLV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1504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2056</cp:revision>
  <dcterms:created xsi:type="dcterms:W3CDTF">2010-06-30T04:12:48Z</dcterms:created>
  <dcterms:modified xsi:type="dcterms:W3CDTF">2021-02-04T00:15:22Z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