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52" r:id="rId5"/>
    <p:sldId id="1657" r:id="rId6"/>
    <p:sldId id="1673" r:id="rId7"/>
    <p:sldId id="1675" r:id="rId8"/>
    <p:sldId id="320" r:id="rId9"/>
    <p:sldId id="1658" r:id="rId10"/>
    <p:sldId id="1667" r:id="rId11"/>
    <p:sldId id="1674" r:id="rId12"/>
    <p:sldId id="1670" r:id="rId13"/>
    <p:sldId id="1654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8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3909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Existing default behavior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STAMP test packet reply sent “in-band” on reverse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solidFill>
                  <a:srgbClr val="0070C0"/>
                </a:solidFill>
              </a:rPr>
              <a:t>Link - Use Control Code from the received test packet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solidFill>
                  <a:srgbClr val="0070C0"/>
                </a:solidFill>
              </a:rPr>
              <a:t>SR path - Use Return Path TLV from the received test packet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  STAMP Session-Sender test packet carries the return path in the header</a:t>
            </a:r>
            <a:endParaRPr lang="en-US" sz="18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467100"/>
          </a:xfrm>
        </p:spPr>
        <p:txBody>
          <a:bodyPr/>
          <a:lstStyle/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delay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packet loss (aka synthetic packet loss)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packet loss (aka direct measurement)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Connectivity loss (aka liveness heart-beat failure detection)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82666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Requirements: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Performance Delay and Loss Measurement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and end-to-end P2P/P2MP SR paths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include physical, virtual, LAG, LAG member links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en-US" sz="1200" dirty="0"/>
              <a:t>Applicable to SR-MPLS/SRv6 data planes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Handle ECMP for SR paths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Goals: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provisioning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control protocol for signaling dynamic parameters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Very high scale for number of test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200" dirty="0"/>
              <a:t>Support hardware implementation </a:t>
            </a:r>
          </a:p>
          <a:p>
            <a:pPr marL="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Scope: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/>
              <a:t>STAMP [</a:t>
            </a:r>
            <a:r>
              <a:rPr lang="en-CA" sz="1200" dirty="0"/>
              <a:t>RFC 8762</a:t>
            </a:r>
            <a:r>
              <a:rPr lang="en-US" sz="1200" dirty="0"/>
              <a:t>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STAMP Extensions [</a:t>
            </a:r>
            <a:r>
              <a:rPr lang="en-CA" sz="1200" dirty="0"/>
              <a:t>RFC 8972]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/>
              <a:t>draft-</a:t>
            </a:r>
            <a:r>
              <a:rPr lang="en-US" sz="1200" dirty="0" err="1"/>
              <a:t>gandhi</a:t>
            </a:r>
            <a:r>
              <a:rPr lang="en-US" sz="1200" dirty="0"/>
              <a:t>-</a:t>
            </a:r>
            <a:r>
              <a:rPr lang="en-US" sz="1200" dirty="0" err="1"/>
              <a:t>ippm</a:t>
            </a:r>
            <a:r>
              <a:rPr lang="en-US" sz="1200" dirty="0"/>
              <a:t>-stamp-</a:t>
            </a:r>
            <a:r>
              <a:rPr lang="en-US" sz="1200" dirty="0" err="1"/>
              <a:t>srpm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STAMP Reference 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Delay Measurement Mode      /          \     Packet Loss Type</a:t>
            </a:r>
          </a:p>
          <a:p>
            <a:r>
              <a:rPr lang="en-CA" sz="1200" dirty="0">
                <a:latin typeface="Courier" pitchFamily="2" charset="0"/>
              </a:rPr>
              <a:t>      Timestamp Format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Packet Loss Type   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 STAMP Session-Sender   STAMP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4350" y="804739"/>
            <a:ext cx="8172450" cy="998845"/>
          </a:xfrm>
        </p:spPr>
        <p:txBody>
          <a:bodyPr/>
          <a:lstStyle/>
          <a:p>
            <a:r>
              <a:rPr lang="en-US" sz="1200" dirty="0"/>
              <a:t>For links, the STAMP Session-Sender test packets are transmitted over the links using local and remote link addresses</a:t>
            </a:r>
          </a:p>
          <a:p>
            <a:r>
              <a:rPr lang="en-US" sz="1200" dirty="0"/>
              <a:t>User-configured destination UDP port is used for STAMP test packets (or port 862)</a:t>
            </a:r>
          </a:p>
          <a:p>
            <a:r>
              <a:rPr lang="en-US" sz="1200" dirty="0"/>
              <a:t>TTL is set to 1</a:t>
            </a:r>
          </a:p>
          <a:p>
            <a:r>
              <a:rPr lang="en-US" sz="1200" dirty="0"/>
              <a:t>Applicable to physical, virtual, LAG,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3137" y="1952152"/>
            <a:ext cx="4657725" cy="24468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900" dirty="0">
                <a:latin typeface="Courier" pitchFamily="2" charset="0"/>
              </a:rPr>
              <a:t>Test Packet specified in Section 4.2 of RFC 8762</a:t>
            </a:r>
            <a:r>
              <a:rPr lang="en-US" sz="900" dirty="0">
                <a:latin typeface="Courier" pitchFamily="2" charset="0"/>
              </a:rPr>
              <a:t>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47750"/>
            <a:ext cx="4478154" cy="374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400" dirty="0"/>
              <a:t>For end-to-end SR Policy, the STAMP Session-Sender test packets are  transmitted on the SR Policy with: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SRv6 SRH [</a:t>
            </a:r>
            <a:r>
              <a:rPr lang="en-CA" sz="1400" dirty="0"/>
              <a:t>RFC 8754</a:t>
            </a:r>
            <a:r>
              <a:rPr lang="en-US" sz="1400" dirty="0"/>
              <a:t>] with Segment List of SRv6 Policy</a:t>
            </a:r>
          </a:p>
          <a:p>
            <a:pPr lvl="2"/>
            <a:r>
              <a:rPr lang="en-US" sz="1400" dirty="0"/>
              <a:t>Using upper-layer processing defined in SRv6 network programming</a:t>
            </a:r>
          </a:p>
          <a:p>
            <a:r>
              <a:rPr lang="en-US" sz="1400" dirty="0"/>
              <a:t>User-configured destination UDP port is used for STAMP test packets (or port 862)</a:t>
            </a:r>
          </a:p>
          <a:p>
            <a:r>
              <a:rPr lang="en-US" sz="1400" dirty="0"/>
              <a:t>TTL is set to 255</a:t>
            </a:r>
          </a:p>
          <a:p>
            <a:r>
              <a:rPr lang="en-US" sz="1400" dirty="0"/>
              <a:t>Color only SR-MPLS Policy:</a:t>
            </a:r>
          </a:p>
          <a:p>
            <a:pPr lvl="1"/>
            <a:r>
              <a:rPr lang="en-US" sz="1400" dirty="0"/>
              <a:t>Destination Address in 127/8 address</a:t>
            </a:r>
          </a:p>
          <a:p>
            <a:pPr lvl="1"/>
            <a:r>
              <a:rPr lang="en-US" sz="1400" dirty="0"/>
              <a:t>TTL is set 1</a:t>
            </a:r>
          </a:p>
          <a:p>
            <a:pPr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4643"/>
            <a:ext cx="8915400" cy="845539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P2MP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571750"/>
            <a:ext cx="4104503" cy="1692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Tree-SID  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Figure 4: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123950"/>
            <a:ext cx="442989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For end-to-end P2MP SR-MPLS Policy, the STAMP Session-Sender test packet is sent with: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Tree-SID of the SR-MPLS Policy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IPv4 destination address selected from 127/8 range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TTL is set to 1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3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STAMP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982431"/>
          </a:xfrm>
        </p:spPr>
        <p:txBody>
          <a:bodyPr/>
          <a:lstStyle/>
          <a:p>
            <a:r>
              <a:rPr lang="en-US" sz="1600" dirty="0"/>
              <a:t>The STAMP reply test packet is sent using the IP/UDP information from the received test packet.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Link - Use Control Code from the received test packet.</a:t>
            </a:r>
          </a:p>
          <a:p>
            <a:r>
              <a:rPr lang="en-US" sz="1600" dirty="0">
                <a:solidFill>
                  <a:srgbClr val="0070C0"/>
                </a:solidFill>
              </a:rPr>
              <a:t>SR path - Use Segment List in Return Path TLV from the received test packet.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21597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Source IP Address from Received Test Packet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Received Test Packet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Figure 5: STAMP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STAMP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7534</TotalTime>
  <Words>1269</Words>
  <Application>Microsoft Macintosh PowerPoint</Application>
  <PresentationFormat>On-screen Show (16:9)</PresentationFormat>
  <Paragraphs>225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Example STAMP Reference Model</vt:lpstr>
      <vt:lpstr>Session-Sender Test Packet for Links</vt:lpstr>
      <vt:lpstr>STAMP Session-Sender Test Packet for SR-MPLS and SRv6 Policy</vt:lpstr>
      <vt:lpstr>STAMP Session-Sender Test Packet for P2MP SR-MPLS Policy</vt:lpstr>
      <vt:lpstr>  STAMP Session-Reflector Test Packet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1819</cp:revision>
  <dcterms:created xsi:type="dcterms:W3CDTF">2010-06-30T04:12:48Z</dcterms:created>
  <dcterms:modified xsi:type="dcterms:W3CDTF">2021-02-04T00:07:49Z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