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7" r:id="rId15"/>
    <p:sldId id="1666" r:id="rId16"/>
    <p:sldId id="1661" r:id="rId17"/>
    <p:sldId id="303" r:id="rId18"/>
    <p:sldId id="1660" r:id="rId19"/>
    <p:sldId id="1665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42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72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495551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transit 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17621"/>
            <a:ext cx="90678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Indicator Label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  Figure: IOAM Encapsulation in MPLS Header Example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17621"/>
            <a:ext cx="90678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79280"/>
            <a:ext cx="5257800" cy="4361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and Flow Indicator Label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|0 0 0 0|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Figure: IOAM Encapsulation with Flow Label in MPLS Header Example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9718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2004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Draft to progress in MPLS WG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IANA code-points allocated by MPLS WG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Keep SPRING WG in the loop for SR aspects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IPPM WG about the milestones (adoption, Last Call)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9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95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600" dirty="0"/>
              <a:t>Oct 2018</a:t>
            </a:r>
          </a:p>
          <a:p>
            <a:pPr lvl="1"/>
            <a:r>
              <a:rPr lang="en-US" sz="1600" dirty="0"/>
              <a:t>Draft was published </a:t>
            </a:r>
            <a:r>
              <a:rPr lang="en-US" sz="1600" i="1" dirty="0"/>
              <a:t>draft-gandhi-spring-ioam-sr-mpls-00</a:t>
            </a:r>
          </a:p>
          <a:p>
            <a:r>
              <a:rPr lang="en-US" sz="1600" dirty="0"/>
              <a:t>Nov 2018 and March 2019 </a:t>
            </a:r>
            <a:endParaRPr lang="en-US" sz="1600" i="1" dirty="0"/>
          </a:p>
          <a:p>
            <a:pPr lvl="1"/>
            <a:r>
              <a:rPr lang="en-US" sz="1600" dirty="0"/>
              <a:t>Draft was discussed in IPPM WG meetings as part of the IOAM updates</a:t>
            </a:r>
          </a:p>
          <a:p>
            <a:r>
              <a:rPr lang="en-US" sz="1600" dirty="0"/>
              <a:t>July 2019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draft-gandhi-spring-ioam-sr-mpls-01 </a:t>
            </a:r>
            <a:r>
              <a:rPr lang="en-US" sz="1600" dirty="0"/>
              <a:t>at IETF 105 Montreal in SPRING and MPLS WGs</a:t>
            </a:r>
          </a:p>
          <a:p>
            <a:r>
              <a:rPr lang="en-US" sz="1600" dirty="0"/>
              <a:t>Oct 2019</a:t>
            </a:r>
          </a:p>
          <a:p>
            <a:pPr lvl="1"/>
            <a:r>
              <a:rPr lang="en-US" sz="1600" b="1" dirty="0"/>
              <a:t>Chairs agreed to progress the work in MPLS WG</a:t>
            </a:r>
          </a:p>
          <a:p>
            <a:pPr lvl="1"/>
            <a:r>
              <a:rPr lang="en-US" sz="1600" dirty="0"/>
              <a:t>Draft renamed to </a:t>
            </a:r>
            <a:r>
              <a:rPr lang="en-US" sz="1600" i="1" dirty="0"/>
              <a:t>draft-gandhi-mpls-ioam-sr-00 </a:t>
            </a:r>
          </a:p>
          <a:p>
            <a:r>
              <a:rPr lang="en-US" sz="1600" dirty="0"/>
              <a:t>Nov 2019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draft-gandhi-mpls-ioam-sr-00</a:t>
            </a:r>
            <a:r>
              <a:rPr lang="en-US" sz="1600" dirty="0"/>
              <a:t> at IETF 106 Singapore in MPLS WG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Generalize MPLS data plane encapsulation including SR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Addressed review comments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8"/>
            <a:ext cx="8229600" cy="3505200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Protocol</a:t>
            </a:r>
            <a:r>
              <a:rPr lang="en-CA" sz="1800" dirty="0"/>
              <a:t> value 0000b allows to avoid incorrect IP header based hashing over ECMP paths.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Flow Label</a:t>
            </a:r>
            <a:r>
              <a:rPr lang="en-CA" sz="18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Block Number </a:t>
            </a:r>
            <a:r>
              <a:rPr lang="en-CA" sz="1800" dirty="0"/>
              <a:t>can be used to </a:t>
            </a:r>
            <a:r>
              <a:rPr lang="en-CA" sz="1800" b="1" dirty="0"/>
              <a:t>aggregate</a:t>
            </a:r>
            <a:r>
              <a:rPr lang="en-CA" sz="1800" dirty="0"/>
              <a:t> the IOAM data collected in data plane, e.g. compute measurement metrics for each block of a flow.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6460</TotalTime>
  <Words>1554</Words>
  <Application>Microsoft Macintosh PowerPoint</Application>
  <PresentationFormat>On-screen Show (16:9)</PresentationFormat>
  <Paragraphs>251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IETF-106 (Version-00)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IOAM Data Field Encapsulation Example with SR-MPLS Header</vt:lpstr>
      <vt:lpstr>IOAM Data Field Encapsulation Example with SR-MPLS Header</vt:lpstr>
      <vt:lpstr>Next Steps</vt:lpstr>
      <vt:lpstr>PowerPoint Presentation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1321</cp:revision>
  <dcterms:created xsi:type="dcterms:W3CDTF">2010-06-30T04:12:48Z</dcterms:created>
  <dcterms:modified xsi:type="dcterms:W3CDTF">2020-04-04T16:32:36Z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