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75" r:id="rId5"/>
    <p:sldId id="1653" r:id="rId6"/>
    <p:sldId id="1666" r:id="rId7"/>
    <p:sldId id="1669" r:id="rId8"/>
    <p:sldId id="1668" r:id="rId9"/>
    <p:sldId id="321" r:id="rId10"/>
    <p:sldId id="1672" r:id="rId11"/>
    <p:sldId id="1670" r:id="rId12"/>
    <p:sldId id="1671" r:id="rId13"/>
    <p:sldId id="1676" r:id="rId14"/>
    <p:sldId id="1673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91"/>
    <p:restoredTop sz="93083" autoAdjust="0"/>
  </p:normalViewPr>
  <p:slideViewPr>
    <p:cSldViewPr>
      <p:cViewPr varScale="1">
        <p:scale>
          <a:sx n="156" d="100"/>
          <a:sy n="156" d="100"/>
        </p:scale>
        <p:origin x="176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291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505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1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82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rfc6936" TargetMode="External"/><Relationship Id="rId4" Type="http://schemas.openxmlformats.org/officeDocument/2006/relationships/hyperlink" Target="https://tools.ietf.org/html/rfc808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draft-</a:t>
            </a:r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gandhi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ippm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-stamp-</a:t>
            </a:r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srpm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878"/>
            <a:ext cx="7543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4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Draft defines extensions for RFC 8762 - STAMP</a:t>
            </a:r>
          </a:p>
          <a:p>
            <a:pPr marL="1200150" lvl="2" indent="-342900"/>
            <a:r>
              <a:rPr lang="en-US" sz="1400" dirty="0"/>
              <a:t>Updates RFC 8762 due to new field (control code) in the message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Extensions are not specific to SR, document should be renamed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Use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Indicate packet loss is direct-mode loss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Move Receive Counter and other Response message fields to Section 4.1 from 3.2</a:t>
            </a:r>
          </a:p>
          <a:p>
            <a:pPr lvl="2"/>
            <a:r>
              <a:rPr lang="en-CA" sz="1400" dirty="0"/>
              <a:t>Explain how the counters and sequence numbers are used to do loss measurement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Extend ICMP for direct-mode loss measurement – out of scope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In IPPM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poll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55809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draft-</a:t>
            </a:r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gandhi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-spring-stamp-</a:t>
            </a:r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srpm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49"/>
            <a:ext cx="7772400" cy="364289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Add references for well-known terms “Link”, “SR Path”, and “Congruent paths”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Destination UDP port used has zero UDP checksum for IPv6 header</a:t>
            </a:r>
          </a:p>
          <a:p>
            <a:pPr lvl="1">
              <a:buFont typeface="+mj-lt"/>
              <a:buAutoNum type="alphaLcParenR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</a:t>
            </a:r>
            <a:r>
              <a:rPr lang="en-CA" sz="1200" dirty="0"/>
              <a:t>RFC 6936 in Security Section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For IPv4 and IPv6 probe messages, where the hardware is not capable of re-computing the UDP checksum or adding checksum complement [</a:t>
            </a:r>
            <a:r>
              <a:rPr lang="en-CA" sz="1200" dirty="0">
                <a:hlinkClick r:id="rId3" tooltip="&quot;UDP Checksum Complement in the One-Way Active Measurement Protocol (OWAMP) and Two-Way Active Measurement Protocol (TWAMP)&quot;"/>
              </a:rPr>
              <a:t>RFC7820</a:t>
            </a:r>
            <a:r>
              <a:rPr lang="en-CA" sz="1200" dirty="0"/>
              <a:t>], the sender node </a:t>
            </a:r>
            <a:r>
              <a:rPr lang="en-CA" sz="1200" b="1" dirty="0"/>
              <a:t>MAY</a:t>
            </a:r>
            <a:r>
              <a:rPr lang="en-CA" sz="1200" dirty="0"/>
              <a:t> set the UDP checksum to 0 [</a:t>
            </a:r>
            <a:r>
              <a:rPr lang="en-CA" sz="1200" dirty="0">
                <a:hlinkClick r:id="rId4" tooltip="&quot;UDP Usage Guidelines&quot;"/>
              </a:rPr>
              <a:t>RFC8085</a:t>
            </a:r>
            <a:r>
              <a:rPr lang="en-CA" sz="1200" dirty="0"/>
              <a:t>] </a:t>
            </a:r>
            <a:r>
              <a:rPr lang="en-CA" sz="1200" b="1" dirty="0"/>
              <a:t>and reflector node MAY accept it as long as it meets requirements specified in [</a:t>
            </a:r>
            <a:r>
              <a:rPr lang="en-CA" sz="1200" b="1" dirty="0">
                <a:hlinkClick r:id="rId5" tooltip="&quot;Applicability Statement for the Use of IPv6 UDP Datagrams with Zero Checksums&quot;"/>
              </a:rPr>
              <a:t>RFC6936</a:t>
            </a:r>
            <a:r>
              <a:rPr lang="en-CA" sz="1200" b="1" dirty="0"/>
              <a:t>]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Yang data model draft in provisioning model section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Liveness is to compute “connection loss” performance metric 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Similar to the widely deployed synthetic packet loss metric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Indicate packet loss is direct-mode loss 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Use test packet term for query message 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H/W timestamps required -&gt; H/W timestamps recommended 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IPv6 address ::1/128 or ::FFFF:127/104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Clarify - Section 4.1.4.2 and 4.2.2.2 depict the packet format with word “as needed” for inner IP Header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Different UDP destination ports when running authenticated and unauthenticated sessions simultaneously</a:t>
            </a:r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47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1"/>
            <a:ext cx="7772400" cy="3352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and Synthetic Loss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Summary of PM Drafts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7738"/>
            <a:ext cx="8001000" cy="3543300"/>
          </a:xfrm>
        </p:spPr>
        <p:txBody>
          <a:bodyPr/>
          <a:lstStyle/>
          <a:p>
            <a:pPr marL="0" indent="0">
              <a:lnSpc>
                <a:spcPts val="1780"/>
              </a:lnSpc>
              <a:spcBef>
                <a:spcPts val="60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gandhi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-spring-stamp-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srpm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7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procedures for delay, synthetic loss and direct-mode loss measurements</a:t>
            </a:r>
          </a:p>
          <a:p>
            <a:pPr lvl="1">
              <a:lnSpc>
                <a:spcPts val="17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Links and end-to-end SR Paths for SR-MPLS and SRv6 data planes</a:t>
            </a:r>
          </a:p>
          <a:p>
            <a:pPr>
              <a:lnSpc>
                <a:spcPts val="1780"/>
              </a:lnSpc>
              <a:spcBef>
                <a:spcPts val="600"/>
              </a:spcBef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ts val="1780"/>
              </a:lnSpc>
              <a:spcBef>
                <a:spcPts val="60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gandhi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ippm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-stamp-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srpm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7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extensions for STAMP for Segment Routing</a:t>
            </a:r>
          </a:p>
          <a:p>
            <a:pPr lvl="1">
              <a:lnSpc>
                <a:spcPts val="17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Session-Sender Control Code field for in-band response request</a:t>
            </a:r>
          </a:p>
          <a:p>
            <a:pPr lvl="1">
              <a:lnSpc>
                <a:spcPts val="17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TLV to carry Return Path</a:t>
            </a:r>
          </a:p>
          <a:p>
            <a:pPr lvl="1">
              <a:lnSpc>
                <a:spcPts val="17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TLV to carry Destination Node Address</a:t>
            </a:r>
          </a:p>
          <a:p>
            <a:pPr lvl="1">
              <a:lnSpc>
                <a:spcPts val="17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stand-alone direct-mode loss measurement query and response messages</a:t>
            </a:r>
          </a:p>
          <a:p>
            <a:pPr lvl="1">
              <a:lnSpc>
                <a:spcPts val="1780"/>
              </a:lnSpc>
              <a:spcBef>
                <a:spcPts val="600"/>
              </a:spcBef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ts val="1780"/>
              </a:lnSpc>
              <a:spcBef>
                <a:spcPts val="60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043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000" dirty="0"/>
              <a:t>Feb 2019</a:t>
            </a:r>
          </a:p>
          <a:p>
            <a:pPr lvl="1"/>
            <a:r>
              <a:rPr lang="en-US" sz="1000" dirty="0"/>
              <a:t>Draft was published - </a:t>
            </a:r>
            <a:r>
              <a:rPr lang="en-US" sz="1000" i="1" dirty="0"/>
              <a:t>draft-gandhi-spring-twamp-srpm-00</a:t>
            </a:r>
            <a:endParaRPr lang="en-US" sz="1000" dirty="0"/>
          </a:p>
          <a:p>
            <a:r>
              <a:rPr lang="en-US" sz="1000" dirty="0"/>
              <a:t>Mar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draft-gandhi-spring-twamp-srpm-00</a:t>
            </a:r>
            <a:r>
              <a:rPr lang="en-US" sz="1000" dirty="0"/>
              <a:t> at IETF 104 Prague in SPRING WG</a:t>
            </a:r>
          </a:p>
          <a:p>
            <a:r>
              <a:rPr lang="en-US" sz="1000" dirty="0"/>
              <a:t>May 2019</a:t>
            </a:r>
          </a:p>
          <a:p>
            <a:pPr lvl="1"/>
            <a:r>
              <a:rPr lang="en-US" sz="1000" dirty="0"/>
              <a:t>Added STAMP TLV for Return Path </a:t>
            </a:r>
          </a:p>
          <a:p>
            <a:r>
              <a:rPr lang="en-US" sz="1000" dirty="0"/>
              <a:t>July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draft-gandhi-spring-twamp-srpm-01</a:t>
            </a:r>
            <a:r>
              <a:rPr lang="en-US" sz="1000" dirty="0"/>
              <a:t> at IETF 105 Montreal in IPPM WG</a:t>
            </a:r>
          </a:p>
          <a:p>
            <a:pPr lvl="2"/>
            <a:r>
              <a:rPr lang="en-US" sz="1000" dirty="0"/>
              <a:t>Slide 9 Titled - </a:t>
            </a:r>
            <a:r>
              <a:rPr lang="en-CA" sz="1000" dirty="0"/>
              <a:t>Applicability of STAMP</a:t>
            </a:r>
            <a:endParaRPr lang="en-US" sz="1000" dirty="0"/>
          </a:p>
          <a:p>
            <a:r>
              <a:rPr lang="en-US" sz="1000" dirty="0"/>
              <a:t>Nov 2019</a:t>
            </a:r>
          </a:p>
          <a:p>
            <a:pPr lvl="1"/>
            <a:r>
              <a:rPr lang="en-US" sz="10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draft-gandhi-spring-twamp-srpm-04</a:t>
            </a:r>
            <a:r>
              <a:rPr lang="en-US" sz="1000" dirty="0"/>
              <a:t> at IETF 106 Singapore in SPRING WG</a:t>
            </a:r>
          </a:p>
          <a:p>
            <a:r>
              <a:rPr lang="en-US" sz="1000" dirty="0"/>
              <a:t>Mar 2020</a:t>
            </a:r>
          </a:p>
          <a:p>
            <a:pPr lvl="1"/>
            <a:r>
              <a:rPr lang="en-US" sz="1000" dirty="0"/>
              <a:t>Moved STAMP support to </a:t>
            </a:r>
            <a:r>
              <a:rPr lang="en-US" sz="1000" i="1" dirty="0"/>
              <a:t>draft-gandhi-spring-</a:t>
            </a:r>
            <a:r>
              <a:rPr lang="en-US" sz="1000" b="1" i="1" dirty="0"/>
              <a:t>stamp</a:t>
            </a:r>
            <a:r>
              <a:rPr lang="en-US" sz="1000" i="1" dirty="0"/>
              <a:t>-srpm-00</a:t>
            </a:r>
          </a:p>
          <a:p>
            <a:pPr lvl="1"/>
            <a:r>
              <a:rPr lang="en-US" sz="1000" dirty="0"/>
              <a:t>Keep TWAMP Light support as informational in </a:t>
            </a:r>
            <a:r>
              <a:rPr lang="en-US" sz="1000" i="1" dirty="0"/>
              <a:t>draft-gandhi-spring-</a:t>
            </a:r>
            <a:r>
              <a:rPr lang="en-US" sz="1000" b="1" i="1" dirty="0"/>
              <a:t>twamp</a:t>
            </a:r>
            <a:r>
              <a:rPr lang="en-US" sz="1000" i="1" dirty="0"/>
              <a:t>-srpm-08</a:t>
            </a:r>
          </a:p>
          <a:p>
            <a:r>
              <a:rPr lang="en-US" sz="1000" dirty="0"/>
              <a:t>Jul 2020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draft-gandhi-spring-stamp-srpm-01</a:t>
            </a:r>
            <a:r>
              <a:rPr lang="en-US" sz="1000" dirty="0"/>
              <a:t> at IETF 108 in SPRING and IPPM WG </a:t>
            </a:r>
          </a:p>
          <a:p>
            <a:r>
              <a:rPr lang="en-US" sz="1000" dirty="0"/>
              <a:t>Oct 2020</a:t>
            </a:r>
          </a:p>
          <a:p>
            <a:pPr lvl="1"/>
            <a:r>
              <a:rPr lang="en-US" sz="1000" dirty="0"/>
              <a:t>Split draft into </a:t>
            </a:r>
            <a:r>
              <a:rPr lang="en-US" sz="1000" i="1" dirty="0"/>
              <a:t>draft-gandhi-</a:t>
            </a:r>
            <a:r>
              <a:rPr lang="en-US" sz="1000" b="1" i="1" dirty="0"/>
              <a:t>spring</a:t>
            </a:r>
            <a:r>
              <a:rPr lang="en-US" sz="1000" i="1" dirty="0"/>
              <a:t>-stamp-srpm-03 and draft-gandhi-</a:t>
            </a:r>
            <a:r>
              <a:rPr lang="en-US" sz="1000" b="1" i="1" dirty="0"/>
              <a:t>ippm</a:t>
            </a:r>
            <a:r>
              <a:rPr lang="en-US" sz="1000" i="1" dirty="0"/>
              <a:t>-stamp-srpm-00</a:t>
            </a:r>
            <a:endParaRPr lang="en-US" sz="1000" dirty="0"/>
          </a:p>
          <a:p>
            <a:pPr lvl="1"/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877" y="1047750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Figure: Session-Sender Control Code in STAMP DM Message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96F60-0825-3541-B7EA-5564EB024B3F}"/>
              </a:ext>
            </a:extLst>
          </p:cNvPr>
          <p:cNvSpPr/>
          <p:nvPr/>
        </p:nvSpPr>
        <p:spPr>
          <a:xfrm>
            <a:off x="43277" y="4339293"/>
            <a:ext cx="3657600" cy="52322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this, the Session-Reflector node does not require any additional state for PM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of the response;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9100" y="1625953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2502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24" y="168380"/>
            <a:ext cx="4432852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Stand-alone Direct-mode LM Message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1200150"/>
            <a:ext cx="443285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Stand-alone Direct-mode Loss Measurement (LM) query and response messages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Direct-mode 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direct-mode LM probe packets</a:t>
            </a:r>
          </a:p>
          <a:p>
            <a:r>
              <a:rPr lang="en-US" sz="1400" kern="0" dirty="0"/>
              <a:t>Does not modify existing STAMP (which is for DM) procedure as different destination UDP port is used for direct-mode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23704"/>
            <a:ext cx="4152900" cy="423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7230</TotalTime>
  <Words>1475</Words>
  <Application>Microsoft Macintosh PowerPoint</Application>
  <PresentationFormat>On-screen Show (16:9)</PresentationFormat>
  <Paragraphs>240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STAMP - Summary of PM Drafts</vt:lpstr>
      <vt:lpstr>History of the Draft</vt:lpstr>
      <vt:lpstr>STAMP - Session-Sender Control Code Field</vt:lpstr>
      <vt:lpstr>STAMP - Return Path TLV</vt:lpstr>
      <vt:lpstr>STAMP - Destination Node Address TLV</vt:lpstr>
      <vt:lpstr>STAMP - Stand-alone Direct-mode LM Message Format</vt:lpstr>
      <vt:lpstr>draft-gandhi-ippm-stamp-srpm - Review Comments</vt:lpstr>
      <vt:lpstr>Next Steps</vt:lpstr>
      <vt:lpstr>PowerPoint Presentation</vt:lpstr>
      <vt:lpstr>Backup</vt:lpstr>
      <vt:lpstr>draft-gandhi-spring-stamp-srpm - Review Comments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1711</cp:revision>
  <dcterms:created xsi:type="dcterms:W3CDTF">2010-06-30T04:12:48Z</dcterms:created>
  <dcterms:modified xsi:type="dcterms:W3CDTF">2020-11-14T17:13:36Z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