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reply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provisioning each test session (session id, source-address) on Session-Reflector (can have an order of 1K links) 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reply test packet back to the Session-Sender and terminates the test session</a:t>
            </a:r>
          </a:p>
          <a:p>
            <a:pPr lvl="1"/>
            <a:r>
              <a:rPr lang="en-CA" sz="1600" dirty="0"/>
              <a:t>The Session-Reflector sends performance metrics via streaming telemetry using the information from the received </a:t>
            </a:r>
            <a:r>
              <a:rPr lang="en-CA" sz="1600"/>
              <a:t>test packet</a:t>
            </a:r>
            <a:endParaRPr lang="en-CA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 (PCE can be used)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916</Words>
  <Application>Microsoft Macintosh PowerPoint</Application>
  <PresentationFormat>On-screen Show (16:9)</PresentationFormat>
  <Paragraphs>128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2059</cp:revision>
  <dcterms:created xsi:type="dcterms:W3CDTF">2010-06-30T04:12:48Z</dcterms:created>
  <dcterms:modified xsi:type="dcterms:W3CDTF">2021-02-05T22:37:51Z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