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1652" r:id="rId5"/>
    <p:sldId id="1657" r:id="rId6"/>
    <p:sldId id="1673" r:id="rId7"/>
    <p:sldId id="1675" r:id="rId8"/>
    <p:sldId id="320" r:id="rId9"/>
    <p:sldId id="1667" r:id="rId10"/>
    <p:sldId id="1658" r:id="rId11"/>
    <p:sldId id="1674" r:id="rId12"/>
    <p:sldId id="1670" r:id="rId13"/>
    <p:sldId id="1654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8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875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STAMP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Identify intended actual destination node in “Destination Node Address TLV”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467100"/>
          </a:xfrm>
        </p:spPr>
        <p:txBody>
          <a:bodyPr/>
          <a:lstStyle/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delay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loss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Test packet loss (i.e. synthetic packet loss)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 packet loss (i.e. direct measurement)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Session state succeeded/failed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826668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Requirements: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Performance Delay and Loss Measurement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200" dirty="0"/>
              <a:t>Links and end-to-end P2P/P2MP SR paths</a:t>
            </a:r>
          </a:p>
          <a:p>
            <a:pPr lvl="3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200" dirty="0"/>
              <a:t>Links include physical, virtual, LAG, LAG member links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charset="2"/>
              <a:buChar char="ü"/>
            </a:pPr>
            <a:r>
              <a:rPr lang="en-US" sz="1200" dirty="0"/>
              <a:t>Applicable to SR-MPLS/SRv6 data planes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Handle ECMP for SR paths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Goals: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Avoid provisioning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Avoid control protocol for signaling dynamic parameters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Very high scale for number of test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200" dirty="0"/>
              <a:t>Support hardware implementation </a:t>
            </a:r>
          </a:p>
          <a:p>
            <a:pPr marL="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Scope: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200" dirty="0"/>
              <a:t>STAMP [</a:t>
            </a:r>
            <a:r>
              <a:rPr lang="en-CA" sz="1200" dirty="0"/>
              <a:t>RFC 8762</a:t>
            </a:r>
            <a:r>
              <a:rPr lang="en-US" sz="1200" dirty="0"/>
              <a:t>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STAMP Extensions [</a:t>
            </a:r>
            <a:r>
              <a:rPr lang="en-CA" sz="1200" dirty="0"/>
              <a:t>RFC 8972]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200" dirty="0"/>
              <a:t>draft-</a:t>
            </a:r>
            <a:r>
              <a:rPr lang="en-US" sz="1200" dirty="0" err="1"/>
              <a:t>gandhi</a:t>
            </a:r>
            <a:r>
              <a:rPr lang="en-US" sz="1200" dirty="0"/>
              <a:t>-</a:t>
            </a:r>
            <a:r>
              <a:rPr lang="en-US" sz="1200" dirty="0" err="1"/>
              <a:t>ippm</a:t>
            </a:r>
            <a:r>
              <a:rPr lang="en-US" sz="1200" dirty="0"/>
              <a:t>-stamp-</a:t>
            </a:r>
            <a:r>
              <a:rPr lang="en-US" sz="1200" dirty="0" err="1"/>
              <a:t>srpm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STAMP Reference 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    /    \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/      \       Destination UDP port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 /        \ 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Delay Measurement Mode      /          \     Packet Loss Type</a:t>
            </a:r>
          </a:p>
          <a:p>
            <a:r>
              <a:rPr lang="en-CA" sz="1200" dirty="0">
                <a:latin typeface="Courier" pitchFamily="2" charset="0"/>
              </a:rPr>
              <a:t>      Timestamp Format       /            \</a:t>
            </a:r>
            <a:endParaRPr lang="en-CA" sz="1200" i="1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Packet Loss Type          /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R3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endParaRPr lang="en-CA" sz="1200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              STAMP Session-Sender   STAMP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4350" y="804739"/>
            <a:ext cx="8172450" cy="998845"/>
          </a:xfrm>
        </p:spPr>
        <p:txBody>
          <a:bodyPr/>
          <a:lstStyle/>
          <a:p>
            <a:r>
              <a:rPr lang="en-US" sz="1200" dirty="0"/>
              <a:t>For links, the STAMP Session-Sender test packets are transmitted over the links using local and remote link addresses</a:t>
            </a:r>
          </a:p>
          <a:p>
            <a:r>
              <a:rPr lang="en-US" sz="1200" dirty="0"/>
              <a:t>User-configured destination UDP port is used for STAMP test packets (or port 862)</a:t>
            </a:r>
          </a:p>
          <a:p>
            <a:r>
              <a:rPr lang="en-US" sz="1200" dirty="0"/>
              <a:t>TTL is set to 1</a:t>
            </a:r>
          </a:p>
          <a:p>
            <a:r>
              <a:rPr lang="en-US" sz="1200" dirty="0"/>
              <a:t>Applicable to physical, virtual, LAG, LAG member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1940731"/>
            <a:ext cx="5224463" cy="270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10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4.2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Figure 1: Session-Sender Test Packet for links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93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47750"/>
            <a:ext cx="4478154" cy="374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400" dirty="0"/>
              <a:t>For end-to-end SR Policy, the STAMP Session-Sender test packets are  transmitted on the SR Policy with: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MPLS label stack of SR-MPLS Policy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SRv6 SRH [</a:t>
            </a:r>
            <a:r>
              <a:rPr lang="en-CA" sz="1400" dirty="0"/>
              <a:t>RFC 8754</a:t>
            </a:r>
            <a:r>
              <a:rPr lang="en-US" sz="1400" dirty="0"/>
              <a:t>] with Segment List of SRv6 Policy</a:t>
            </a:r>
          </a:p>
          <a:p>
            <a:pPr lvl="2"/>
            <a:r>
              <a:rPr lang="en-US" sz="1400" dirty="0"/>
              <a:t>Using upper-layer processing defined in SRv6 network programming</a:t>
            </a:r>
          </a:p>
          <a:p>
            <a:r>
              <a:rPr lang="en-US" sz="1400" dirty="0"/>
              <a:t>User-configured destination UDP port is used for STAMP test packets (or port 862)</a:t>
            </a:r>
          </a:p>
          <a:p>
            <a:r>
              <a:rPr lang="en-US" sz="1400" dirty="0"/>
              <a:t>TTL is set to 255</a:t>
            </a:r>
          </a:p>
          <a:p>
            <a:r>
              <a:rPr lang="en-US" sz="1400" dirty="0"/>
              <a:t>Color only SR-MPLS Policy:</a:t>
            </a:r>
          </a:p>
          <a:p>
            <a:pPr lvl="1"/>
            <a:r>
              <a:rPr lang="en-US" sz="1400" dirty="0"/>
              <a:t>Destination Address in 127/8 address</a:t>
            </a:r>
          </a:p>
          <a:p>
            <a:pPr lvl="1"/>
            <a:r>
              <a:rPr lang="en-US" sz="1400" dirty="0"/>
              <a:t>TTL is set 1</a:t>
            </a:r>
          </a:p>
          <a:p>
            <a:pPr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04643"/>
            <a:ext cx="8915400" cy="845539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P2MP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1" y="2600597"/>
            <a:ext cx="4724400" cy="1892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Tree-SID  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Figure 4: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950726"/>
            <a:ext cx="442989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For end-to-end P2MP SR-MPLS Policy, the STAMP Session-Sender test packet is sent with: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Tree-SID of the SR-MPLS Policy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destination address selected from 127/8 range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TTL is set to 1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23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STAMP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57250"/>
            <a:ext cx="8686800" cy="607159"/>
          </a:xfrm>
        </p:spPr>
        <p:txBody>
          <a:bodyPr/>
          <a:lstStyle/>
          <a:p>
            <a:r>
              <a:rPr lang="en-US" sz="1600" dirty="0"/>
              <a:t>The STAMP reply test packet is sent using the IP/UDP information from the received test packet. </a:t>
            </a:r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454068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Source IP Address from Received Test Packet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Received Test Packet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4.3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Figure 5: STAMP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3909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One-way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Existing (default) behavior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Two-way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STAMP Session-Reflector test packet sent “in-band” on reverse path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Link: Use Control Code Sub-TLV in the Return Path TLV from the received test packet.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E2E SR path: Use Segment List Sub-TLV in the Return Path TLV from the received test packet.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  STAMP Session-Sender test packet carries the return path in the packet header</a:t>
            </a:r>
            <a:endParaRPr lang="en-US" sz="16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7548</TotalTime>
  <Words>1261</Words>
  <Application>Microsoft Macintosh PowerPoint</Application>
  <PresentationFormat>On-screen Show (16:9)</PresentationFormat>
  <Paragraphs>223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Example STAMP Reference Model</vt:lpstr>
      <vt:lpstr>Session-Sender Test Packet for Links</vt:lpstr>
      <vt:lpstr>STAMP Session-Sender Test Packet for SR-MPLS and SRv6 Policy</vt:lpstr>
      <vt:lpstr>STAMP Session-Sender Test Packet for P2MP SR-MPLS Policy</vt:lpstr>
      <vt:lpstr>  STAMP Session-Reflector Test Packet</vt:lpstr>
      <vt:lpstr>Performance Measurement Modes</vt:lpstr>
      <vt:lpstr>ECMP Support for SR Path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1830</cp:revision>
  <dcterms:created xsi:type="dcterms:W3CDTF">2010-06-30T04:12:48Z</dcterms:created>
  <dcterms:modified xsi:type="dcterms:W3CDTF">2021-02-05T22:39:26Z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