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321" r:id="rId5"/>
    <p:sldId id="3058" r:id="rId6"/>
    <p:sldId id="3056" r:id="rId7"/>
    <p:sldId id="3057" r:id="rId8"/>
    <p:sldId id="1670" r:id="rId9"/>
    <p:sldId id="1671" r:id="rId10"/>
    <p:sldId id="3054" r:id="rId11"/>
    <p:sldId id="1649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9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Direct Measurement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 (P2P Circuits)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In-band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740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352" y="659773"/>
            <a:ext cx="4310743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89552" y="659773"/>
            <a:ext cx="4368799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SSID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72000" y="659773"/>
            <a:ext cx="0" cy="41112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test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 based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53450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Data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kern="0" dirty="0"/>
              <a:t>Stand-alone Base Direct Measurement test packet defined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100" kern="0" dirty="0"/>
              <a:t>Well-known locations for traffic counters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Block number of the counters for alternate marking method [RFC 8321]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Traffic class of the counters for per class packet loss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Direct Measurement test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User-configured destination UDP Port is used for identifying direct measurement test packets (different than port 862)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Does not modify the existing STAMP procedure as different destination UDP port is used for direct measurement test packets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Other than Timestamp vs. Counter, the DM test packet format is same as Base STAMP test packet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Sequence Numbers allow to detect direct measurement test packet loss - Detect session state up/down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direct measurement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MBZ (4 octets)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  <a:endParaRPr lang="en-US" sz="2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537578"/>
              </p:ext>
            </p:extLst>
          </p:nvPr>
        </p:nvGraphicFramePr>
        <p:xfrm>
          <a:off x="304800" y="696278"/>
          <a:ext cx="8534400" cy="3810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21957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Measurement Test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to scan for DM TLV in each received test packet on Session-Reflector in hardware </a:t>
                      </a:r>
                    </a:p>
                    <a:p>
                      <a:r>
                        <a:rPr lang="en-US" sz="1000" dirty="0"/>
                        <a:t>(there can be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01354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to write timestamp </a:t>
                      </a:r>
                    </a:p>
                    <a:p>
                      <a:r>
                        <a:rPr lang="en-US" sz="10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Minimum bytes to load in write-able memory in hardware (not accounting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70</a:t>
                      </a:r>
                    </a:p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Counters at fixed location in the test packet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Reply test packets with counters at the fixed location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32-bit and 64-bit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64-bit packet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/>
                        <a:t>Alternate-marking method packet loss - using block number for counters</a:t>
                      </a:r>
                    </a:p>
                    <a:p>
                      <a:r>
                        <a:rPr lang="en-US" sz="1000" dirty="0"/>
                        <a:t>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RFC 8957 - Synonymous Flow Label Framework</a:t>
            </a:r>
          </a:p>
          <a:p>
            <a:r>
              <a:rPr lang="en-CA" sz="1400" dirty="0"/>
              <a:t>Control plane-based packet loss measurement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447800" y="2181344"/>
            <a:ext cx="58293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11600"/>
            <a:ext cx="8077200" cy="1154999"/>
          </a:xfrm>
        </p:spPr>
        <p:txBody>
          <a:bodyPr/>
          <a:lstStyle/>
          <a:p>
            <a:r>
              <a:rPr lang="en-CA" sz="1200" dirty="0"/>
              <a:t>Using the Counters C1, C2, C3 and C4 as per reference topology, from the n</a:t>
            </a:r>
            <a:r>
              <a:rPr lang="en-CA" sz="1200" baseline="30000" dirty="0"/>
              <a:t>th</a:t>
            </a:r>
            <a:r>
              <a:rPr lang="en-CA" sz="1200" dirty="0"/>
              <a:t> and (n-1)</a:t>
            </a:r>
            <a:r>
              <a:rPr lang="en-CA" sz="1200" baseline="30000" dirty="0" err="1"/>
              <a:t>th</a:t>
            </a:r>
            <a:r>
              <a:rPr lang="en-CA" sz="1200" baseline="30000" dirty="0"/>
              <a:t> </a:t>
            </a:r>
            <a:r>
              <a:rPr lang="en-CA" sz="1200" dirty="0"/>
              <a:t>direct measurement test packets.</a:t>
            </a:r>
          </a:p>
          <a:p>
            <a:pPr lvl="1"/>
            <a:r>
              <a:rPr lang="en-CA" sz="1200" dirty="0"/>
              <a:t>Transmit Loss </a:t>
            </a:r>
            <a:r>
              <a:rPr lang="en-CA" sz="1200" dirty="0" err="1"/>
              <a:t>TxL</a:t>
            </a:r>
            <a:r>
              <a:rPr lang="en-CA" sz="1200" dirty="0"/>
              <a:t>[n-1, n] = (C1[n] - C1[n-1]) - (C2[n] - C2[n-1])</a:t>
            </a:r>
          </a:p>
          <a:p>
            <a:pPr lvl="1"/>
            <a:r>
              <a:rPr lang="en-CA" sz="1200" dirty="0"/>
              <a:t>Receive Loss </a:t>
            </a:r>
            <a:r>
              <a:rPr lang="en-CA" sz="1200" dirty="0" err="1"/>
              <a:t>RxL</a:t>
            </a:r>
            <a:r>
              <a:rPr lang="en-CA" sz="1200" dirty="0"/>
              <a:t>[n-1, n]   = (C3[n] - C3[n-1]) - (C4[n] - C4[n-1])</a:t>
            </a:r>
          </a:p>
          <a:p>
            <a:r>
              <a:rPr lang="en-CA" sz="1200" dirty="0"/>
              <a:t>When using Alternate-Marking Method, all Counters used for the loss calculation belongs to the same Block Number, as described in Section 3.1 of [RFC8321].</a:t>
            </a:r>
          </a:p>
          <a:p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748055"/>
            <a:ext cx="4572000" cy="249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DM Test Packet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DM Reply Test Packet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7763</TotalTime>
  <Words>1537</Words>
  <Application>Microsoft Macintosh PowerPoint</Application>
  <PresentationFormat>On-screen Show (16:9)</PresentationFormat>
  <Paragraphs>273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Direct Measurement</vt:lpstr>
      <vt:lpstr>Agenda</vt:lpstr>
      <vt:lpstr>Requirements and Scope</vt:lpstr>
      <vt:lpstr>Stand-alone Direct Measurement Test Packet for Data Packet Loss</vt:lpstr>
      <vt:lpstr>Direct Measurement TLV vs. Direct Measurement Test Packet</vt:lpstr>
      <vt:lpstr>Alternate Marking Method for Packet Loss</vt:lpstr>
      <vt:lpstr>Data Packet Loss Calculation </vt:lpstr>
      <vt:lpstr>Next Steps</vt:lpstr>
      <vt:lpstr>PowerPoint Presentation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2072</cp:revision>
  <dcterms:created xsi:type="dcterms:W3CDTF">2010-06-30T04:12:48Z</dcterms:created>
  <dcterms:modified xsi:type="dcterms:W3CDTF">2021-02-09T18:46:17Z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