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661" r:id="rId2"/>
    <p:sldId id="1662" r:id="rId3"/>
    <p:sldId id="1663" r:id="rId4"/>
    <p:sldId id="1668" r:id="rId5"/>
    <p:sldId id="1669" r:id="rId6"/>
    <p:sldId id="1675" r:id="rId7"/>
    <p:sldId id="1673" r:id="rId8"/>
    <p:sldId id="1674" r:id="rId9"/>
    <p:sldId id="1670" r:id="rId10"/>
    <p:sldId id="1671" r:id="rId1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1" d="100"/>
          <a:sy n="141" d="100"/>
        </p:scale>
        <p:origin x="184" y="1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49625"/>
            <a:ext cx="80772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Performance Measurement for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and maintaining test sessions on Session-Reflector - stateless mode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High scale for number of test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Extensions [</a:t>
            </a:r>
            <a:r>
              <a:rPr lang="en-CA" sz="1600" dirty="0"/>
              <a:t>RFC 8972]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= TBA1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.                           Address                             .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Figure: Destination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72143" y="916328"/>
            <a:ext cx="3924300" cy="33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destination of the Session-Sender test packet.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that supports this TLV,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of the Session-Sender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76206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19150"/>
            <a:ext cx="3962400" cy="3986212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2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 to carry one Sub-TLV for return path:</a:t>
            </a:r>
            <a:endParaRPr lang="en-CA" sz="12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2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1): Return Path Control Code. Reply test packet based on the control code flags.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0x0: No Reply Requested.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  <a:endParaRPr lang="en-CA" sz="1200" dirty="0"/>
          </a:p>
          <a:p>
            <a:pPr>
              <a:spcBef>
                <a:spcPts val="600"/>
              </a:spcBef>
            </a:pPr>
            <a:r>
              <a:rPr lang="en-CA" sz="1200" dirty="0"/>
              <a:t>Type (value 2): Return Address. Destination address for the reply; different than the Source Address in the Session-Sender test packet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3): SR-MPLS Label Stack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4): SR-MPLS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5): SRv6 Segment List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6): SRv6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8" y="21550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Control Code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9870"/>
            <a:ext cx="8229600" cy="3723638"/>
          </a:xfrm>
        </p:spPr>
        <p:txBody>
          <a:bodyPr/>
          <a:lstStyle/>
          <a:p>
            <a:r>
              <a:rPr lang="en-US" sz="1600" dirty="0"/>
              <a:t>In-band Reply:</a:t>
            </a:r>
          </a:p>
          <a:p>
            <a:pPr lvl="1"/>
            <a:r>
              <a:rPr lang="en-US" sz="1600" dirty="0"/>
              <a:t>For link delay measurement</a:t>
            </a:r>
          </a:p>
          <a:p>
            <a:pPr lvl="2"/>
            <a:r>
              <a:rPr lang="en-US" sz="1600" dirty="0"/>
              <a:t>Session-Reflector sends test packet in-band on the same incoming link in the reverse direction</a:t>
            </a:r>
          </a:p>
          <a:p>
            <a:pPr lvl="2"/>
            <a:r>
              <a:rPr lang="en-US" sz="1600" dirty="0"/>
              <a:t>Link can be Virtual, LAG or LAG member</a:t>
            </a:r>
          </a:p>
          <a:p>
            <a:pPr lvl="1"/>
            <a:r>
              <a:rPr lang="en-US" sz="1600" dirty="0"/>
              <a:t>Avoid maintaining each test session (session id, source-address) on Session-Reflector</a:t>
            </a:r>
          </a:p>
          <a:p>
            <a:pPr lvl="2"/>
            <a:r>
              <a:rPr lang="en-US" sz="1600" dirty="0"/>
              <a:t>Stateless mode of STAMP Session-Reflector as defined in RFC 8762</a:t>
            </a:r>
          </a:p>
          <a:p>
            <a:r>
              <a:rPr lang="en-US" sz="1600" dirty="0"/>
              <a:t>No Reply:</a:t>
            </a:r>
          </a:p>
          <a:p>
            <a:pPr lvl="1"/>
            <a:r>
              <a:rPr lang="en-CA" sz="1600" dirty="0"/>
              <a:t>The Session-Reflector does not transmit test packet back to the Session-Sender and terminates the test packet</a:t>
            </a:r>
          </a:p>
          <a:p>
            <a:pPr lvl="1"/>
            <a:r>
              <a:rPr lang="en-CA" sz="1600" dirty="0"/>
              <a:t>Optionally, the Session-Reflector sends performance metrics via streaming telemetry using the information from the received test packet</a:t>
            </a:r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550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" y="103031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23950"/>
            <a:ext cx="8077200" cy="3025101"/>
          </a:xfrm>
        </p:spPr>
        <p:txBody>
          <a:bodyPr/>
          <a:lstStyle/>
          <a:p>
            <a:r>
              <a:rPr lang="en-CA" sz="2000" dirty="0"/>
              <a:t>The STAMP reply test packet may be transmitted to a different node than the Session-Sender </a:t>
            </a:r>
          </a:p>
          <a:p>
            <a:pPr lvl="1"/>
            <a:r>
              <a:rPr lang="en-CA" sz="2000" dirty="0"/>
              <a:t>e.g. to a controller for telemetry use-cases. </a:t>
            </a:r>
          </a:p>
          <a:p>
            <a:r>
              <a:rPr lang="en-CA" sz="2000" dirty="0"/>
              <a:t>For this, the Session-Sender can specify in the test packet the receiving destination address for the Session-Reflector reply test packet.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2393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Segment List Sub-TLVs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077200" cy="3230165"/>
          </a:xfrm>
        </p:spPr>
        <p:txBody>
          <a:bodyPr/>
          <a:lstStyle/>
          <a:p>
            <a:r>
              <a:rPr lang="en-US" sz="1600" dirty="0"/>
              <a:t>For SR path, reply test packet may need to be sent in-band on a specific return SR path</a:t>
            </a:r>
          </a:p>
          <a:p>
            <a:r>
              <a:rPr lang="en-US" sz="1600" dirty="0"/>
              <a:t>For bidirectional SR path - dynamically computed forward and reverse paths using CSPF by the head-end node</a:t>
            </a:r>
          </a:p>
          <a:p>
            <a:pPr lvl="1"/>
            <a:r>
              <a:rPr lang="en-US" sz="1600" dirty="0"/>
              <a:t>Path can change often based on topology change, link/node failure in the network, etc.</a:t>
            </a:r>
          </a:p>
          <a:p>
            <a:r>
              <a:rPr lang="en-US" sz="1600" dirty="0"/>
              <a:t>No signaling in SR (PCE can be used)</a:t>
            </a:r>
          </a:p>
          <a:p>
            <a:r>
              <a:rPr lang="en-US" sz="1600" dirty="0"/>
              <a:t>Avoid signaling and maintaining dynamic state on Session-Reflector the return path for each test session (each session-id, source-address) </a:t>
            </a:r>
          </a:p>
          <a:p>
            <a:pPr lvl="1"/>
            <a:r>
              <a:rPr lang="en-US" sz="1600" dirty="0"/>
              <a:t>Order of 10K SR Policy (that can have active and standby candidate-path and each can have multiple segment-lists)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7749</TotalTime>
  <Words>913</Words>
  <Application>Microsoft Macintosh PowerPoint</Application>
  <PresentationFormat>On-screen Show (16:9)</PresentationFormat>
  <Paragraphs>127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STAMP Destination Node Address TLV</vt:lpstr>
      <vt:lpstr>STAMP Return Path TLV</vt:lpstr>
      <vt:lpstr>Return Path Control Code Sub-TLV - Usage</vt:lpstr>
      <vt:lpstr>Return Address Sub-TLV - Usage</vt:lpstr>
      <vt:lpstr>Return Path Segment List Sub-TLVs - Usage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2067</cp:revision>
  <dcterms:created xsi:type="dcterms:W3CDTF">2010-06-30T04:12:48Z</dcterms:created>
  <dcterms:modified xsi:type="dcterms:W3CDTF">2021-02-09T18:45:26Z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