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7" r:id="rId2"/>
    <p:sldId id="329" r:id="rId3"/>
    <p:sldId id="330" r:id="rId4"/>
    <p:sldId id="323" r:id="rId5"/>
    <p:sldId id="321" r:id="rId6"/>
    <p:sldId id="326" r:id="rId7"/>
    <p:sldId id="320" r:id="rId8"/>
    <p:sldId id="333" r:id="rId9"/>
    <p:sldId id="332" r:id="rId10"/>
    <p:sldId id="328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67000" y="2876550"/>
            <a:ext cx="37338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55914" y="2416698"/>
            <a:ext cx="3324142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 flag in RP object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1060"/>
            <a:ext cx="8153400" cy="3124200"/>
          </a:xfrm>
        </p:spPr>
        <p:txBody>
          <a:bodyPr/>
          <a:lstStyle/>
          <a:p>
            <a:pPr>
              <a:lnSpc>
                <a:spcPts val="2260"/>
              </a:lnSpc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lnSpc>
                <a:spcPts val="2260"/>
              </a:lnSpc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lnSpc>
                <a:spcPts val="2260"/>
              </a:lnSpc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lnSpc>
                <a:spcPts val="2260"/>
              </a:lnSpc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lnSpc>
                <a:spcPts val="2260"/>
              </a:lnSpc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584</Words>
  <Application>Microsoft Macintosh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Courier</vt:lpstr>
      <vt:lpstr>Default Design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807</cp:revision>
  <dcterms:created xsi:type="dcterms:W3CDTF">2010-06-30T04:12:48Z</dcterms:created>
  <dcterms:modified xsi:type="dcterms:W3CDTF">2020-07-23T16:57:59Z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