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9" r:id="rId3"/>
    <p:sldId id="315" r:id="rId4"/>
    <p:sldId id="1684" r:id="rId5"/>
    <p:sldId id="1671" r:id="rId6"/>
    <p:sldId id="1658" r:id="rId7"/>
    <p:sldId id="1659" r:id="rId8"/>
    <p:sldId id="1682" r:id="rId9"/>
    <p:sldId id="1672" r:id="rId10"/>
    <p:sldId id="1662" r:id="rId11"/>
    <p:sldId id="1681" r:id="rId12"/>
    <p:sldId id="1664" r:id="rId13"/>
    <p:sldId id="1683" r:id="rId14"/>
    <p:sldId id="1673" r:id="rId15"/>
    <p:sldId id="320" r:id="rId16"/>
    <p:sldId id="1680" r:id="rId17"/>
    <p:sldId id="1663" r:id="rId18"/>
    <p:sldId id="1670" r:id="rId19"/>
    <p:sldId id="1688" r:id="rId20"/>
    <p:sldId id="1687" r:id="rId21"/>
    <p:sldId id="1686" r:id="rId22"/>
    <p:sldId id="1669" r:id="rId23"/>
    <p:sldId id="1697" r:id="rId24"/>
    <p:sldId id="1667" r:id="rId25"/>
    <p:sldId id="1698" r:id="rId2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84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538441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653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37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2319</Words>
  <Application>Microsoft Macintosh PowerPoint</Application>
  <PresentationFormat>On-screen Show (16:9)</PresentationFormat>
  <Paragraphs>341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1756</cp:revision>
  <dcterms:created xsi:type="dcterms:W3CDTF">2010-06-30T04:12:48Z</dcterms:created>
  <dcterms:modified xsi:type="dcterms:W3CDTF">2021-02-18T23:29:58Z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