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3878" autoAdjust="0"/>
  </p:normalViewPr>
  <p:slideViewPr>
    <p:cSldViewPr>
      <p:cViewPr varScale="1">
        <p:scale>
          <a:sx n="172" d="100"/>
          <a:sy n="172" d="100"/>
        </p:scale>
        <p:origin x="8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61963-6271-704C-B094-BBB86BA13EB1}"/>
              </a:ext>
            </a:extLst>
          </p:cNvPr>
          <p:cNvCxnSpPr>
            <a:cxnSpLocks/>
          </p:cNvCxnSpPr>
          <p:nvPr/>
        </p:nvCxnSpPr>
        <p:spPr>
          <a:xfrm>
            <a:off x="3956583" y="211455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1499</Words>
  <Application>Microsoft Macintosh PowerPoint</Application>
  <PresentationFormat>On-screen Show (16:9)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1121</cp:revision>
  <dcterms:created xsi:type="dcterms:W3CDTF">2010-06-30T04:12:48Z</dcterms:created>
  <dcterms:modified xsi:type="dcterms:W3CDTF">2020-03-09T14:26:45Z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