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  <p:sldId id="166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Example - 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Example - 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2171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(for example, 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686394" y="686133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964906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9587" y="2775680"/>
            <a:ext cx="8464826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75" y="634676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1494</Words>
  <Application>Microsoft Macintosh PowerPoint</Application>
  <PresentationFormat>On-screen Show (16:9)</PresentationFormat>
  <Paragraphs>259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Example Probe Messages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1723</cp:revision>
  <dcterms:created xsi:type="dcterms:W3CDTF">2010-06-30T04:12:48Z</dcterms:created>
  <dcterms:modified xsi:type="dcterms:W3CDTF">2020-07-09T21:19:24Z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