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7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95400" y="818969"/>
            <a:ext cx="6629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and Performance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712525"/>
            <a:ext cx="8319052" cy="2328582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remote node (endpoint/reflector)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8915400" cy="786646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and Performance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metrics are notified when consecutive M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– Enhanced Loopback Mode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62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11977"/>
            <a:ext cx="8433225" cy="857250"/>
          </a:xfrm>
        </p:spPr>
        <p:txBody>
          <a:bodyPr/>
          <a:lstStyle/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62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56014" y="615196"/>
            <a:ext cx="4669573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  +-+-+-+-+-+-+-+-+-+-+-+-+-+-+-+-+-+-+-+-+-+-+-+-+-+-+-+-+-+-+-+-+     |            Label(1)                   | TC  |S|      TTL      |     +-+-+-+-+-+-+-+-+-+-+-+-+-+-+-+-+-+-+-+-+-+-+-+-+-+-+-+-+-+-+-+-+     .                                                               .     .                                                               .     .                                                               .     +-+-+-+-+-+-+-+-+-+-+-+-+-+-+-+-+-+-+-+-+-+-+-+-+-+-+-+-+-+-+-+-+     |            Label(n)                   | TC  |S|      TTL      |     +-+-+-+-+-+-+-+-+-+-+-+-+-+-+-+-+-+-+-+-+-+-+-+-+-+-+-+-+-+-+-+-+    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    +---------------------------------------------------------------+     | IP Header                                                     |   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   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    .  Protocol = UDP                                               .     .                                                               .     +---------------------------------------------------------------+     | UDP Header                                                    |     .  Source Port = As chosen by Sender                            .     .  Destination Port = User-configured Port                      .     .                                                               .     +-+-+-+-+-+-+-+-+-+-+-+-+-+-+-+-+-+-+-+-+-+-+-+-+-+-+-+-+-+-+-+-+     |  Payload as defined in Section 4.2.1 of RFC 5357              |     |  Payload as defined in Section 4.2 of RFC 8762                |     .                                                               .   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97568"/>
            <a:ext cx="489817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for SRv6 with Endpoint Function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7581</TotalTime>
  <Words>1483</Words>
  <Application>Microsoft Macintosh PowerPoint</Application>
  <PresentationFormat>On-screen Show (16:9)</PresentationFormat>
  <Paragraphs>226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History of the Draft</vt:lpstr>
      <vt:lpstr>Liveness and Performance Monitoring of SR Policy</vt:lpstr>
      <vt:lpstr>Enhanced Liveness and Performance Monitoring of SR Policy</vt:lpstr>
      <vt:lpstr>Probe Message – Enhanced Loopback Mode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1655</cp:revision>
  <dcterms:created xsi:type="dcterms:W3CDTF">2010-06-30T04:12:48Z</dcterms:created>
  <dcterms:modified xsi:type="dcterms:W3CDTF">2020-05-09T18:33:29Z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