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1670" r:id="rId14"/>
    <p:sldId id="1671" r:id="rId15"/>
    <p:sldId id="1649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30" d="100"/>
          <a:sy n="130" d="100"/>
        </p:scale>
        <p:origin x="184" y="10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82" y="121188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012630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kern="0" dirty="0"/>
              <a:t>Stand-alone Direct Measurement test packet defined</a:t>
            </a:r>
          </a:p>
          <a:p>
            <a:pPr lvl="1"/>
            <a:r>
              <a:rPr lang="en-US" sz="1200" kern="0" dirty="0"/>
              <a:t>Hardware efficient counter-stamping</a:t>
            </a:r>
          </a:p>
          <a:p>
            <a:pPr lvl="2"/>
            <a:r>
              <a:rPr lang="en-US" sz="1200" kern="0" dirty="0"/>
              <a:t>Well-known locations for transmit and receive traffic counters</a:t>
            </a:r>
          </a:p>
          <a:p>
            <a:pPr lvl="1"/>
            <a:r>
              <a:rPr lang="en-US" sz="1200" kern="0" dirty="0"/>
              <a:t>Block number of the counters for alternate marking method [RFC 8321]</a:t>
            </a:r>
          </a:p>
          <a:p>
            <a:pPr lvl="1"/>
            <a:r>
              <a:rPr lang="en-US" sz="1200" kern="0" dirty="0"/>
              <a:t>Traffic class of the counters for per class packet loss</a:t>
            </a:r>
          </a:p>
          <a:p>
            <a:r>
              <a:rPr lang="en-US" sz="1200" kern="0" dirty="0"/>
              <a:t>Direct Measurement test packet is also defined for authenticated mode</a:t>
            </a:r>
          </a:p>
          <a:p>
            <a:r>
              <a:rPr lang="en-US" sz="1200" kern="0" dirty="0"/>
              <a:t>User-configured destination UDP </a:t>
            </a:r>
            <a:r>
              <a:rPr lang="en-US" sz="1200" b="1" kern="0" dirty="0">
                <a:solidFill>
                  <a:srgbClr val="0070C0"/>
                </a:solidFill>
              </a:rPr>
              <a:t>Port2</a:t>
            </a:r>
            <a:r>
              <a:rPr lang="en-US" sz="1200" kern="0" dirty="0"/>
              <a:t> is used for identifying direct measurement test packets</a:t>
            </a:r>
          </a:p>
          <a:p>
            <a:r>
              <a:rPr lang="en-US" sz="1200" kern="0" dirty="0"/>
              <a:t>Does not modify the existing STAMP procedure as different destination UDP port is used for direct measurement </a:t>
            </a:r>
            <a:r>
              <a:rPr lang="en-US" sz="1200" kern="0"/>
              <a:t>test packets</a:t>
            </a:r>
          </a:p>
          <a:p>
            <a:r>
              <a:rPr lang="en-US" sz="1200" kern="0"/>
              <a:t>Flags</a:t>
            </a:r>
            <a:endParaRPr lang="en-US" sz="1200" kern="0" dirty="0"/>
          </a:p>
          <a:p>
            <a:pPr lvl="1"/>
            <a:r>
              <a:rPr lang="en-US" sz="1200" kern="0" dirty="0"/>
              <a:t>X set to 1 for 64-Bit Counter, set to 0 for 32-Bit Counter</a:t>
            </a:r>
          </a:p>
          <a:p>
            <a:pPr lvl="1"/>
            <a:r>
              <a:rPr lang="en-US" sz="1200" kern="0" dirty="0"/>
              <a:t>B set to 1 for Byte Counter, set to 0 for Packet Counter</a:t>
            </a:r>
          </a:p>
          <a:p>
            <a:pPr lvl="1"/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50"/>
            <a:ext cx="4241524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Reserved|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|X|B|T|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Reserved|Sender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TTL|Sender-DSCP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MBZ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041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5251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10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How to implement counter collection – Sender TX, Reflector RX and Reflector TX in hardware? May be possible with control-plane implementation, but how can we measure packet loss?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Reply test packet with transmit counter NOT at the same location – needed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STAMP TLV processing in hardware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not at fixed location due to TLVs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Session-reflector hardware to parse STAMP TLVs in receive packets to decide if receive counter to be punted to the control-plane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Direct Measurement TLV supports </a:t>
            </a:r>
            <a:r>
              <a:rPr lang="en-US" sz="1100" b="1" dirty="0"/>
              <a:t>32-bit packet</a:t>
            </a:r>
            <a:r>
              <a:rPr lang="en-US" sz="110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endParaRPr lang="en-US" sz="1100" dirty="0"/>
          </a:p>
          <a:p>
            <a:pPr>
              <a:buFont typeface="+mj-lt"/>
              <a:buAutoNum type="arabicPeriod"/>
            </a:pPr>
            <a:endParaRPr lang="en-US" sz="11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10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Suitable for collecting data packet counters from hardware – inline counter-stamping (for P2P connections)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Reply test packet with transmit counter at the same location – important property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No TLV processing in hardware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at fixed location, well-known location for SRv6 network programming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location earlier into the packet  (Eth 18, IPv6 40, UDP 8, Seq 4, Total = 70 Byte)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Direct Measurement Test Packet supports </a:t>
            </a:r>
            <a:r>
              <a:rPr lang="en-US" sz="1100" b="1" kern="0" dirty="0"/>
              <a:t>32-bit</a:t>
            </a:r>
            <a:r>
              <a:rPr lang="en-US" sz="1100" kern="0" dirty="0"/>
              <a:t> </a:t>
            </a:r>
            <a:r>
              <a:rPr lang="en-US" sz="1100" b="1" kern="0" dirty="0"/>
              <a:t>packet and byte </a:t>
            </a:r>
            <a:r>
              <a:rPr lang="en-US" sz="110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Direct Measurement Test Packet supports </a:t>
            </a:r>
            <a:r>
              <a:rPr lang="en-US" sz="1100" b="1" kern="0" dirty="0"/>
              <a:t>64-bit</a:t>
            </a:r>
            <a:r>
              <a:rPr lang="en-US" sz="1100" kern="0" dirty="0"/>
              <a:t> </a:t>
            </a:r>
            <a:r>
              <a:rPr lang="en-US" sz="1100" b="1" kern="0" dirty="0"/>
              <a:t>packet and byte </a:t>
            </a:r>
            <a:r>
              <a:rPr lang="en-US" sz="110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Direct Measurement Test Packet identifies the block number of the counters - used for alternate marking method (RFC 8321)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Per traffic-class counter collection (per traffic-class loss measurement) (e.g., drop best effort traffic)</a:t>
            </a:r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640014" y="2224507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534103" y="2684799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0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7175" y="1632921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439180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Test Packet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test packet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866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received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7549</TotalTime>
  <Words>2205</Words>
  <Application>Microsoft Macintosh PowerPoint</Application>
  <PresentationFormat>On-screen Show (16:9)</PresentationFormat>
  <Paragraphs>330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Stand-alone Direct Measurement Test Packet for Packet Loss</vt:lpstr>
      <vt:lpstr>Direct Measurement TLV vs. Direct Measurement Test Packet</vt:lpstr>
      <vt:lpstr>PowerPoint Presentation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1944</cp:revision>
  <dcterms:created xsi:type="dcterms:W3CDTF">2010-06-30T04:12:48Z</dcterms:created>
  <dcterms:modified xsi:type="dcterms:W3CDTF">2021-01-17T19:06:54Z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