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Delay/Synthetic Loss      /        \        Delay/Synthetic 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0415" y="857250"/>
            <a:ext cx="8572500" cy="1150433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packets, using local and remote link addresses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port2</a:t>
            </a:r>
            <a:r>
              <a:rPr lang="en-US" sz="1400" dirty="0"/>
              <a:t> is used for direct measurement test packets for packet loss</a:t>
            </a:r>
          </a:p>
          <a:p>
            <a:r>
              <a:rPr lang="en-US" sz="14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or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Direct Measurement </a:t>
            </a:r>
            <a:r>
              <a:rPr lang="en-CA" sz="900" dirty="0">
                <a:latin typeface="Courier" pitchFamily="2" charset="0"/>
              </a:rPr>
              <a:t>Test Packet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6183"/>
            <a:ext cx="4478154" cy="33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STAMP test packets</a:t>
            </a:r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 for packet loss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or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750" dirty="0">
                <a:latin typeface="Courier" pitchFamily="2" charset="0"/>
              </a:rPr>
              <a:t>Direct Measurement Test Packet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STAMP Reply test packet |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7266</TotalTime>
  <Words>1313</Words>
  <Application>Microsoft Macintosh PowerPoint</Application>
  <PresentationFormat>On-screen Show (16:9)</PresentationFormat>
  <Paragraphs>215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1743</cp:revision>
  <dcterms:created xsi:type="dcterms:W3CDTF">2010-06-30T04:12:48Z</dcterms:created>
  <dcterms:modified xsi:type="dcterms:W3CDTF">2021-01-17T19:16:50Z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