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22"/>
    <p:restoredTop sz="93083" autoAdjust="0"/>
  </p:normalViewPr>
  <p:slideViewPr>
    <p:cSldViewPr>
      <p:cViewPr varScale="1">
        <p:scale>
          <a:sx n="156" d="100"/>
          <a:sy n="156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  <a:endParaRPr lang="en-US" sz="18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packets can be used to 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 loss can be used to 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585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Synthetic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PM parameters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9"/>
            <a:ext cx="7848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Path”, and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for IPv6 header</a:t>
            </a:r>
          </a:p>
          <a:p>
            <a:pPr lvl="1">
              <a:buFont typeface="+mj-lt"/>
              <a:buAutoNum type="alphaLcParenR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For IPv4 and IPv6 probe messages, where the hardware is not capable of re-computing the UDP checksum or adding checksum complement [</a:t>
            </a:r>
            <a:r>
              <a:rPr lang="en-CA" sz="12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200" dirty="0"/>
              <a:t>], the sender node </a:t>
            </a:r>
            <a:r>
              <a:rPr lang="en-CA" sz="1200" b="1" dirty="0"/>
              <a:t>MAY</a:t>
            </a:r>
            <a:r>
              <a:rPr lang="en-CA" sz="1200" dirty="0"/>
              <a:t> set the UDP checksum to 0 [</a:t>
            </a:r>
            <a:r>
              <a:rPr lang="en-CA" sz="1200" dirty="0">
                <a:hlinkClick r:id="rId4" tooltip="&quot;UDP Usage Guidelines&quot;"/>
              </a:rPr>
              <a:t>RFC8085</a:t>
            </a:r>
            <a:r>
              <a:rPr lang="en-CA" sz="1200" dirty="0"/>
              <a:t>] </a:t>
            </a:r>
            <a:r>
              <a:rPr lang="en-CA" sz="1200" b="1" dirty="0"/>
              <a:t>and reflector node MAY accept it as long as it meets requirements specified in [</a:t>
            </a:r>
            <a:r>
              <a:rPr lang="en-CA" sz="12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200" b="1" dirty="0"/>
              <a:t>]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Similar to the widely deployed synthetic packet loss metric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Indicate packet loss is direct-mode loss 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Use test packet term for query message 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Clarify - Section 4.1.4.2 and 4.2.2.2 depict the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Different UDP destination ports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SSID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766665"/>
            <a:ext cx="8458200" cy="108124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</a:t>
            </a:r>
          </a:p>
          <a:p>
            <a:r>
              <a:rPr lang="en-US" sz="1600" dirty="0"/>
              <a:t>Applicable to physical, virtual, LAG, LAG member, numbered/unnumbered links – probe messages pre-routed over the links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885950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specified in Section 4.2 of RFC 8762</a:t>
            </a:r>
            <a:r>
              <a:rPr lang="en-US" sz="1000" dirty="0">
                <a:latin typeface="Courier" pitchFamily="2" charset="0"/>
              </a:rPr>
              <a:t> or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specified in this document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3962400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(as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9499"/>
            <a:ext cx="86868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5704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7178</TotalTime>
  <Words>1334</Words>
  <Application>Microsoft Macintosh PowerPoint</Application>
  <PresentationFormat>On-screen Show (16:9)</PresentationFormat>
  <Paragraphs>213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Review Comments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1692</cp:revision>
  <dcterms:created xsi:type="dcterms:W3CDTF">2010-06-30T04:12:48Z</dcterms:created>
  <dcterms:modified xsi:type="dcterms:W3CDTF">2021-01-13T16:30:33Z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