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3056" r:id="rId5"/>
    <p:sldId id="1649" r:id="rId6"/>
    <p:sldId id="321" r:id="rId7"/>
    <p:sldId id="3058" r:id="rId8"/>
    <p:sldId id="3057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92517002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each test session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RFC 8957 - Synonymous Flow Label Framework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71600" y="1968963"/>
            <a:ext cx="62484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1. STAMP Test Packets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Figure: STAMP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Figure: STAMP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086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2. 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211" y="946477"/>
            <a:ext cx="4432852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Sequence Number allows to monitor DLM session status, out of order probe packets and probe packet drops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10170"/>
              </p:ext>
            </p:extLst>
          </p:nvPr>
        </p:nvGraphicFramePr>
        <p:xfrm>
          <a:off x="228600" y="696278"/>
          <a:ext cx="8686800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Case 1. STAMP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Case 1a. Define New STAMP Direct Measurement TLV2?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Case 2. 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hardware-based counter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hardware-based counter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12680"/>
            <a:ext cx="8153400" cy="1573632"/>
          </a:xfrm>
        </p:spPr>
        <p:txBody>
          <a:bodyPr/>
          <a:lstStyle/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Loss Measurement probe packets.</a:t>
            </a:r>
          </a:p>
          <a:p>
            <a:pPr lvl="1">
              <a:lnSpc>
                <a:spcPts val="1740"/>
              </a:lnSpc>
              <a:spcBef>
                <a:spcPts val="300"/>
              </a:spcBef>
            </a:pPr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pPr lvl="1">
              <a:lnSpc>
                <a:spcPts val="1740"/>
              </a:lnSpc>
              <a:spcBef>
                <a:spcPts val="300"/>
              </a:spcBef>
            </a:pPr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CA" sz="14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7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/>
              <a:t>Define New STAMP Direct Measurement TLV2?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1348</Words>
  <Application>Microsoft Macintosh PowerPoint</Application>
  <PresentationFormat>On-screen Show (16:9)</PresentationFormat>
  <Paragraphs>249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Alternate Marking Method for Packet Loss</vt:lpstr>
      <vt:lpstr>Case 1. STAMP Test Packets with Direct Measurement TLV</vt:lpstr>
      <vt:lpstr>Case 2. 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2145</cp:revision>
  <dcterms:created xsi:type="dcterms:W3CDTF">2010-06-30T04:12:48Z</dcterms:created>
  <dcterms:modified xsi:type="dcterms:W3CDTF">2021-03-02T14:52:45Z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