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901412"/>
            <a:ext cx="6629400" cy="3575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/  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/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45394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Probe  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Probe 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20786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User-configured Port                      . .                                                               . +---------------------------------------------------------------+ |  Payload as defined in Section 4.2.1 of RFC 5357   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7617</TotalTime>
  <Words>1457</Words>
  <Application>Microsoft Macintosh PowerPoint</Application>
  <PresentationFormat>On-screen Show (16:9)</PresentationFormat>
  <Paragraphs>223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1679</cp:revision>
  <dcterms:created xsi:type="dcterms:W3CDTF">2010-06-30T04:12:48Z</dcterms:created>
  <dcterms:modified xsi:type="dcterms:W3CDTF">2020-06-04T21:08:56Z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