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42336" y="2301454"/>
            <a:ext cx="455295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</a:t>
            </a:r>
            <a:r>
              <a:rPr lang="en-CA" sz="800" b="1" dirty="0">
                <a:latin typeface="Courier" pitchFamily="2" charset="0"/>
              </a:rPr>
              <a:t>Next Header   </a:t>
            </a:r>
            <a:r>
              <a:rPr lang="en-CA" sz="800" dirty="0">
                <a:latin typeface="Courier" pitchFamily="2" charset="0"/>
              </a:rPr>
              <a:t>| </a:t>
            </a:r>
            <a:r>
              <a:rPr lang="en-CA" sz="800" b="1" dirty="0">
                <a:latin typeface="Courier" pitchFamily="2" charset="0"/>
              </a:rPr>
              <a:t>IOAM G-</a:t>
            </a:r>
            <a:r>
              <a:rPr lang="en-CA" sz="800" b="1" dirty="0" err="1">
                <a:latin typeface="Courier" pitchFamily="2" charset="0"/>
              </a:rPr>
              <a:t>ACh</a:t>
            </a:r>
            <a:r>
              <a:rPr lang="en-CA" sz="800" b="1" dirty="0">
                <a:latin typeface="Courier" pitchFamily="2" charset="0"/>
              </a:rPr>
              <a:t> (Type TBA3)        </a:t>
            </a:r>
            <a:r>
              <a:rPr lang="en-CA" sz="800" dirty="0">
                <a:latin typeface="Courier" pitchFamily="2" charset="0"/>
              </a:rPr>
              <a:t>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AADEA-CF9A-0B4B-ADB1-6DFFD2948980}"/>
              </a:ext>
            </a:extLst>
          </p:cNvPr>
          <p:cNvSpPr txBox="1"/>
          <p:nvPr/>
        </p:nvSpPr>
        <p:spPr>
          <a:xfrm>
            <a:off x="152400" y="3627912"/>
            <a:ext cx="3429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 different </a:t>
            </a:r>
            <a:r>
              <a:rPr lang="en-US" sz="1100" dirty="0" err="1"/>
              <a:t>HbH</a:t>
            </a:r>
            <a:r>
              <a:rPr lang="en-US" sz="1100" dirty="0"/>
              <a:t> Label to optimize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Need to support both 0000 and 0001 in a packet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Next HDR added in GACH Header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   Used to check if additional 0001/0000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Next HDR = 0000 or 0001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Multiple 0000 and 0001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GAL is not for data packets – only for OAM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Define a new 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F6BED-CF77-0A4C-97A2-17A8A1C56208}"/>
              </a:ext>
            </a:extLst>
          </p:cNvPr>
          <p:cNvSpPr/>
          <p:nvPr/>
        </p:nvSpPr>
        <p:spPr>
          <a:xfrm>
            <a:off x="4724400" y="1056683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RFC 5586</a:t>
            </a:r>
          </a:p>
          <a:p>
            <a:r>
              <a:rPr lang="en-CA" sz="1200" dirty="0"/>
              <a:t>The GAL MUST NOT appear in the label stack when transporting normal user-plane packets.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768375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</a:t>
            </a:r>
            <a:r>
              <a:rPr lang="en-CA" sz="1000" b="1" dirty="0">
                <a:solidFill>
                  <a:srgbClr val="0070C0"/>
                </a:solidFill>
                <a:latin typeface="Courier" pitchFamily="2" charset="0"/>
              </a:rPr>
              <a:t>Next HDR      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FA7A-6F5E-D34C-8FC7-FBAE9A3824F9}"/>
              </a:ext>
            </a:extLst>
          </p:cNvPr>
          <p:cNvSpPr txBox="1"/>
          <p:nvPr/>
        </p:nvSpPr>
        <p:spPr>
          <a:xfrm>
            <a:off x="228600" y="4271666"/>
            <a:ext cx="3183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Next HDR can be added in GACH Header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Used to check if additional 0001/0000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Next HDR = 0000 or 0001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Multiple 0000 and 0001 headers</a:t>
            </a: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3479</Words>
  <Application>Microsoft Macintosh PowerPoint</Application>
  <PresentationFormat>On-screen Show (16:9)</PresentationFormat>
  <Paragraphs>521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1804</cp:revision>
  <dcterms:created xsi:type="dcterms:W3CDTF">2010-06-30T04:12:48Z</dcterms:created>
  <dcterms:modified xsi:type="dcterms:W3CDTF">2021-02-21T15:33:55Z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