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3"/>
    <p:restoredTop sz="93083" autoAdjust="0"/>
  </p:normalViewPr>
  <p:slideViewPr>
    <p:cSldViewPr>
      <p:cViewPr varScale="1">
        <p:scale>
          <a:sx n="137" d="100"/>
          <a:sy n="137" d="100"/>
        </p:scale>
        <p:origin x="192" y="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 (unauthenticated mode).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2399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95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2345</Words>
  <Application>Microsoft Macintosh PowerPoint</Application>
  <PresentationFormat>On-screen Show (16:9)</PresentationFormat>
  <Paragraphs>423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1630</cp:revision>
  <dcterms:created xsi:type="dcterms:W3CDTF">2010-06-30T04:12:48Z</dcterms:created>
  <dcterms:modified xsi:type="dcterms:W3CDTF">2020-07-06T12:49:17Z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