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61" r:id="rId5"/>
    <p:sldId id="317" r:id="rId6"/>
    <p:sldId id="1660" r:id="rId7"/>
    <p:sldId id="326" r:id="rId8"/>
    <p:sldId id="318" r:id="rId9"/>
    <p:sldId id="303" r:id="rId10"/>
    <p:sldId id="1655" r:id="rId11"/>
    <p:sldId id="1652" r:id="rId12"/>
    <p:sldId id="1657" r:id="rId13"/>
    <p:sldId id="322" r:id="rId14"/>
    <p:sldId id="320" r:id="rId15"/>
    <p:sldId id="321" r:id="rId16"/>
    <p:sldId id="1658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58"/>
    <p:restoredTop sz="93083" autoAdjust="0"/>
  </p:normalViewPr>
  <p:slideViewPr>
    <p:cSldViewPr>
      <p:cViewPr varScale="1">
        <p:scale>
          <a:sx n="171" d="100"/>
          <a:sy n="171" d="100"/>
        </p:scale>
        <p:origin x="91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7/6/20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draft-gandhi-spring-twamp-srpm-09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741825"/>
            <a:ext cx="8077200" cy="686925"/>
          </a:xfrm>
        </p:spPr>
        <p:txBody>
          <a:bodyPr/>
          <a:lstStyle/>
          <a:p>
            <a:r>
              <a:rPr lang="en-US" sz="1800" dirty="0"/>
              <a:t>User-configured destination UDP </a:t>
            </a:r>
            <a:r>
              <a:rPr lang="en-US" sz="1800" b="1" dirty="0"/>
              <a:t>port1</a:t>
            </a:r>
            <a:r>
              <a:rPr lang="en-US" sz="1800" dirty="0"/>
              <a:t> is used for DM probe messages and </a:t>
            </a:r>
            <a:r>
              <a:rPr lang="en-US" sz="1800" b="1" dirty="0"/>
              <a:t>port2</a:t>
            </a:r>
            <a:r>
              <a:rPr lang="en-US" sz="1800" dirty="0"/>
              <a:t> is used for LM probe messages, both in unauthenticated mode.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1675" y="1504950"/>
            <a:ext cx="5200650" cy="3016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DM Message as specified in Section 4.2.1 of RFC 5357|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DM Message as specified in Section 4.1.2 of RFC 5357.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LM Message as specified in this document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11623"/>
            <a:ext cx="3962400" cy="2022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1973510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42950"/>
            <a:ext cx="7962900" cy="857250"/>
          </a:xfrm>
        </p:spPr>
        <p:txBody>
          <a:bodyPr/>
          <a:lstStyle/>
          <a:p>
            <a:r>
              <a:rPr lang="en-US" sz="1600" dirty="0"/>
              <a:t>The probe response message is sent using the IP/UDP information from the probe query message. </a:t>
            </a:r>
          </a:p>
          <a:p>
            <a:r>
              <a:rPr lang="en-US" sz="1600" dirty="0"/>
              <a:t>Based on Control Code from the probe query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810127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Payload = DM Message specified in Section 4.2.1 of RFC 5357 |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Payload = LM Message specified in this document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TWAMP Light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7697"/>
            <a:ext cx="4128052" cy="4647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Port = User-configured </a:t>
            </a:r>
            <a:r>
              <a:rPr lang="en-CA" sz="800" b="1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Port2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 for Loss Measurement.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cs typeface="Courier New" panose="02070309020205020404" pitchFamily="49" charset="0"/>
              </a:rPr>
              <a:t>|X|B| Reserved  | Block Number  | MBZ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Sender TTL   |  Padding (3 Bytes)                  </a:t>
            </a: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     </a:t>
            </a: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Padding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kern="0" dirty="0"/>
              <a:t>Does not modify existing TWAMP Light  (which is for DM) procedure as different destination UDP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negotiate UDP port to bootstrap PM session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8934"/>
            <a:ext cx="8229600" cy="3543300"/>
          </a:xfrm>
        </p:spPr>
        <p:txBody>
          <a:bodyPr/>
          <a:lstStyle/>
          <a:p>
            <a:r>
              <a:rPr lang="en-US" sz="1200" dirty="0"/>
              <a:t>Feb 2019</a:t>
            </a:r>
          </a:p>
          <a:p>
            <a:pPr lvl="1"/>
            <a:r>
              <a:rPr lang="en-US" sz="1200" dirty="0"/>
              <a:t>Draft was published - </a:t>
            </a:r>
            <a:r>
              <a:rPr lang="en-US" sz="1200" i="1" dirty="0"/>
              <a:t>draft-gandhi-spring-twamp-srpm-00</a:t>
            </a:r>
            <a:endParaRPr lang="en-US" sz="1200" dirty="0"/>
          </a:p>
          <a:p>
            <a:r>
              <a:rPr lang="en-US" sz="1200" dirty="0"/>
              <a:t>Mar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draft-gandhi-spring-twamp-srpm-00</a:t>
            </a:r>
            <a:r>
              <a:rPr lang="en-US" sz="1200" dirty="0"/>
              <a:t> at IETF 104 Prague in SPRING WG</a:t>
            </a:r>
          </a:p>
          <a:p>
            <a:r>
              <a:rPr lang="en-US" sz="1200" dirty="0"/>
              <a:t>July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draft-gandhi-spring-twamp-srpm-01</a:t>
            </a:r>
            <a:r>
              <a:rPr lang="en-US" sz="1200" dirty="0"/>
              <a:t> at IETF 105 Montreal in IPPM WG</a:t>
            </a:r>
          </a:p>
          <a:p>
            <a:pPr lvl="2"/>
            <a:r>
              <a:rPr lang="en-US" sz="1200" dirty="0"/>
              <a:t>Slide 9 Titled - </a:t>
            </a:r>
            <a:r>
              <a:rPr lang="en-CA" sz="1200" dirty="0"/>
              <a:t>Applicability of STAMP</a:t>
            </a:r>
            <a:endParaRPr lang="en-US" sz="1200" dirty="0"/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draft-gandhi-spring-twamp-srpm-04</a:t>
            </a:r>
            <a:r>
              <a:rPr lang="en-US" sz="1200" dirty="0"/>
              <a:t> at IETF 106 Singapore in SPRING WG</a:t>
            </a:r>
          </a:p>
          <a:p>
            <a:r>
              <a:rPr lang="en-US" sz="1200" dirty="0"/>
              <a:t>Mar 2020</a:t>
            </a:r>
          </a:p>
          <a:p>
            <a:pPr lvl="1"/>
            <a:r>
              <a:rPr lang="en-US" sz="1200" dirty="0"/>
              <a:t>Moved STAMP support to </a:t>
            </a:r>
            <a:r>
              <a:rPr lang="en-US" sz="1200" i="1" dirty="0"/>
              <a:t>draft-gandhi-spring-</a:t>
            </a:r>
            <a:r>
              <a:rPr lang="en-US" sz="1200" b="1" i="1" dirty="0"/>
              <a:t>stamp</a:t>
            </a:r>
            <a:r>
              <a:rPr lang="en-US" sz="1200" i="1" dirty="0"/>
              <a:t>-srpm-00</a:t>
            </a:r>
          </a:p>
          <a:p>
            <a:pPr lvl="1"/>
            <a:r>
              <a:rPr lang="en-US" sz="1200" dirty="0"/>
              <a:t>Keep TWAMP Light support as informational in </a:t>
            </a:r>
            <a:r>
              <a:rPr lang="en-US" sz="1200" i="1" dirty="0"/>
              <a:t>draft-gandhi-spring-</a:t>
            </a:r>
            <a:r>
              <a:rPr lang="en-US" sz="1200" b="1" i="1" dirty="0"/>
              <a:t>twamp</a:t>
            </a:r>
            <a:r>
              <a:rPr lang="en-US" sz="1200" i="1" dirty="0"/>
              <a:t>-srpm-08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TWAMP Light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Moved STAMP support to a new draft - </a:t>
            </a:r>
            <a:r>
              <a:rPr lang="en-US" sz="1600" i="1" dirty="0"/>
              <a:t>draft-gandhi-spring-stamp-srpm-00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Informational draft - as TWAMP Light is informational, see Appendix I in RFC 5357 and Appendix A RFC 8545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038599" y="1047750"/>
            <a:ext cx="4648201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0 1 2 3 4 5 6 7 8 9 0 1 2 3 4 5 6 7 8 9 0 1 2 3 4 5 6 7 8 9 0 1  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Sequence Number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Timestamp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MBZ                |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lang="en-US" altLang="en-US" sz="900" b="1" dirty="0">
                <a:solidFill>
                  <a:srgbClr val="0070C0"/>
                </a:solidFill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  <a:ea typeface="Times New Roman" panose="02020603050405020304" pitchFamily="18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Padding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endParaRPr lang="en-CA" sz="900" dirty="0"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  </a:t>
            </a:r>
          </a:p>
          <a:p>
            <a:r>
              <a:rPr lang="en-CA" sz="900" dirty="0">
                <a:latin typeface="Courier" pitchFamily="2" charset="0"/>
              </a:rPr>
              <a:t>          Figure: Control Code in TWAMP Light Query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28600" y="971550"/>
            <a:ext cx="3733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Query: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Response Requested.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applicable to non-SR paths.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319052" cy="29718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-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C828B-4CBA-294F-B5C1-81EAE697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2838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7036</TotalTime>
  <Words>1586</Words>
  <Application>Microsoft Macintosh PowerPoint</Application>
  <PresentationFormat>On-screen Show (16:9)</PresentationFormat>
  <Paragraphs>298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History of the Draft</vt:lpstr>
      <vt:lpstr>Updates Since IETF-106 (Version-04)</vt:lpstr>
      <vt:lpstr>TWAMP Light Control Code Field</vt:lpstr>
      <vt:lpstr>Performance Measurement Modes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Stand-alone LM Message Format for TWAMP Light</vt:lpstr>
      <vt:lpstr>ECMP Support for SR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1608</cp:revision>
  <dcterms:created xsi:type="dcterms:W3CDTF">2010-06-30T04:12:48Z</dcterms:created>
  <dcterms:modified xsi:type="dcterms:W3CDTF">2020-07-06T12:51:09Z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