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1704" r:id="rId17"/>
    <p:sldId id="320" r:id="rId18"/>
    <p:sldId id="1680" r:id="rId19"/>
    <p:sldId id="1663" r:id="rId20"/>
    <p:sldId id="1670" r:id="rId21"/>
    <p:sldId id="1688" r:id="rId22"/>
    <p:sldId id="1687" r:id="rId23"/>
    <p:sldId id="1686" r:id="rId24"/>
    <p:sldId id="1702" r:id="rId25"/>
    <p:sldId id="1669" r:id="rId26"/>
    <p:sldId id="1697" r:id="rId27"/>
    <p:sldId id="1695" r:id="rId28"/>
    <p:sldId id="1703" r:id="rId29"/>
    <p:sldId id="1690" r:id="rId30"/>
    <p:sldId id="1699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17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775872"/>
            <a:ext cx="5753100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FEC Label                   </a:t>
            </a:r>
            <a:r>
              <a:rPr lang="en-CA" sz="1000" dirty="0">
                <a:latin typeface="Courier" pitchFamily="2" charset="0"/>
              </a:rPr>
              <a:t>| TC  |S|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.                                                               </a:t>
            </a:r>
            <a:r>
              <a:rPr lang="en-CA" sz="1000" b="1" dirty="0">
                <a:latin typeface="Courier" pitchFamily="2" charset="0"/>
              </a:rPr>
              <a:t>.</a:t>
            </a:r>
          </a:p>
          <a:p>
            <a:r>
              <a:rPr lang="en-CA" sz="1000" b="1" dirty="0">
                <a:latin typeface="Courier" pitchFamily="2" charset="0"/>
              </a:rPr>
              <a:t>   .                                                               .</a:t>
            </a:r>
            <a:endParaRPr lang="en-CA" sz="1000" dirty="0">
              <a:latin typeface="Courier" pitchFamily="2" charset="0"/>
            </a:endParaRP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Additional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8689"/>
            <a:ext cx="8382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E2E Indicator or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Indicator/FEC IOM Label with EOS Flag set is added after the PW Label.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EOS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locate and update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EOS.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is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Label Stack.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(TLVs)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75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418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113971" y="1835510"/>
            <a:ext cx="157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275201" y="1064113"/>
            <a:ext cx="171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275201" y="1853109"/>
            <a:ext cx="155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315200" y="935223"/>
            <a:ext cx="174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191940" y="1638519"/>
            <a:ext cx="140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315200" y="1716983"/>
            <a:ext cx="156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381405" y="1037016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381405" y="1893306"/>
            <a:ext cx="161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084702" y="1110784"/>
            <a:ext cx="175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416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096140" y="1933034"/>
            <a:ext cx="157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7942</TotalTime>
  <Words>3390</Words>
  <Application>Microsoft Macintosh PowerPoint</Application>
  <PresentationFormat>On-screen Show (16:9)</PresentationFormat>
  <Paragraphs>512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1941</cp:revision>
  <dcterms:created xsi:type="dcterms:W3CDTF">2010-06-30T04:12:48Z</dcterms:created>
  <dcterms:modified xsi:type="dcterms:W3CDTF">2021-02-26T00:01:42Z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