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  <p:sldId id="1665" r:id="rId22"/>
    <p:sldId id="1663" r:id="rId23"/>
    <p:sldId id="1664" r:id="rId24"/>
    <p:sldId id="1661" r:id="rId25"/>
    <p:sldId id="1662" r:id="rId26"/>
    <p:sldId id="1666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defined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on Session ID and Control Code Options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in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395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</a:rPr>
              <a:t>No change for Session ID in both protocols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685800" y="3907048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</a:rPr>
              <a:t>Session ID can be 24-bit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719040" y="4169632"/>
            <a:ext cx="381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</a:rPr>
              <a:t>Session ID is not a requirement for TWAMP Light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525694" y="4143137"/>
            <a:ext cx="425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Control Code NOT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Session ID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Message format for TWAMP Light and STAMP diverges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3643</Words>
  <Application>Microsoft Macintosh PowerPoint</Application>
  <PresentationFormat>On-screen Show (16:9)</PresentationFormat>
  <Paragraphs>648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  <vt:lpstr>Discussion on Session ID and Control Code Options</vt:lpstr>
      <vt:lpstr>Option 1: Variable Length Session ID in Sequence Number</vt:lpstr>
      <vt:lpstr>Option 2: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1430</cp:revision>
  <dcterms:created xsi:type="dcterms:W3CDTF">2010-06-30T04:12:48Z</dcterms:created>
  <dcterms:modified xsi:type="dcterms:W3CDTF">2020-03-07T22:20:49Z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