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3889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(TBA3) with Session-Reflector SID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875778"/>
            <a:ext cx="7734299" cy="3718899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failure (connectivity loss - loss of heart beats) is notified when consecutive N number of PLM return test packets are not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success (connectivity Up - success of heart beats) initially is notified as soon as one or more PLM return test packets are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Synthetic packet loss is notified when X number of PLM return test packets not received at the Session-Sender node out of last Y PLM test packets sent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800" dirty="0">
              <a:solidFill>
                <a:srgbClr val="0070C0"/>
              </a:solidFill>
            </a:endParaRP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Implementation in Hardware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– 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299" y="3458947"/>
            <a:ext cx="81534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PLM test packets are not punted on the Session-Reflector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Session-Reflector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test packet" on the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possible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143000" y="787157"/>
            <a:ext cx="5943600" cy="3647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PLM Mode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</a:t>
            </a:r>
          </a:p>
          <a:p>
            <a:r>
              <a:rPr lang="en-CA" sz="1100" dirty="0">
                <a:latin typeface="Courier" pitchFamily="2" charset="0"/>
              </a:rPr>
              <a:t>    LB or Enhanced Mode        /      \       Timestamp2 Offset</a:t>
            </a:r>
          </a:p>
          <a:p>
            <a:r>
              <a:rPr lang="en-CA" sz="1100" dirty="0">
                <a:latin typeface="Courier" pitchFamily="2" charset="0"/>
              </a:rPr>
              <a:t>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Timestamp Format         /          \</a:t>
            </a:r>
          </a:p>
          <a:p>
            <a:r>
              <a:rPr lang="en-CA" sz="1100" dirty="0">
                <a:latin typeface="Courier" pitchFamily="2" charset="0"/>
              </a:rPr>
              <a:t>  Missed Packet Count N     /            \</a:t>
            </a:r>
          </a:p>
          <a:p>
            <a:r>
              <a:rPr lang="en-CA" sz="1100" dirty="0">
                <a:latin typeface="Courier" pitchFamily="2" charset="0"/>
              </a:rPr>
              <a:t>  Delay Threshold/Count M  /              \      </a:t>
            </a:r>
          </a:p>
          <a:p>
            <a:r>
              <a:rPr lang="en-CA" sz="1100" dirty="0">
                <a:latin typeface="Courier" pitchFamily="2" charset="0"/>
              </a:rPr>
              <a:t>  Packet Loss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      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Session-Sender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186047" y="3623028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0" y="670236"/>
            <a:ext cx="4588030" cy="1767255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 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55272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8856</TotalTime>
  <Words>1670</Words>
  <Application>Microsoft Macintosh PowerPoint</Application>
  <PresentationFormat>On-screen Show (16:9)</PresentationFormat>
  <Paragraphs>304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1871</cp:revision>
  <dcterms:created xsi:type="dcterms:W3CDTF">2010-06-30T04:12:48Z</dcterms:created>
  <dcterms:modified xsi:type="dcterms:W3CDTF">2021-02-02T16:59:02Z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