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10" r:id="rId7"/>
    <p:sldId id="303" r:id="rId8"/>
    <p:sldId id="316" r:id="rId9"/>
    <p:sldId id="321" r:id="rId10"/>
    <p:sldId id="322" r:id="rId11"/>
    <p:sldId id="326" r:id="rId12"/>
    <p:sldId id="324" r:id="rId13"/>
    <p:sldId id="330" r:id="rId14"/>
    <p:sldId id="325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9"/>
    <p:restoredTop sz="93878" autoAdjust="0"/>
  </p:normalViewPr>
  <p:slideViewPr>
    <p:cSldViewPr>
      <p:cViewPr varScale="1">
        <p:scale>
          <a:sx n="160" d="100"/>
          <a:sy n="160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11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8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69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RFC 6374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47800" y="2571750"/>
            <a:ext cx="70866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961411"/>
            <a:ext cx="7620002" cy="778651"/>
          </a:xfrm>
        </p:spPr>
        <p:txBody>
          <a:bodyPr/>
          <a:lstStyle/>
          <a:p>
            <a:pPr lvl="0"/>
            <a:r>
              <a:rPr lang="en-US" sz="1400" dirty="0"/>
              <a:t>For end-to-end measurement of SR-MPLS Policy, the probe query messages for delay and loss measurements are sent on the congruent path with data traffic using MPLS GAL/</a:t>
            </a:r>
            <a:r>
              <a:rPr lang="en-US" sz="1400" dirty="0" err="1"/>
              <a:t>GAch</a:t>
            </a:r>
            <a:r>
              <a:rPr lang="en-US" sz="1400" dirty="0"/>
              <a:t> header as defined in [RFC6374] and SR-MPLS label stack of the SR-MPLS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Figure: Example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7D1E127-E8AA-D646-B679-5809D9B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Return Path TLV can be used from the probe query message for SR-MPLS Paths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CD4F1F-1220-7F40-AEBD-526C7B92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180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SR-MPLS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TLV is mandatory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responder does not support, it MUST return Error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4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MAY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 lvl="1">
              <a:lnSpc>
                <a:spcPts val="24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958004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Type = TBA2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9902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609600" y="2803062"/>
            <a:ext cx="8229600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(e.g. counters) from both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collected in data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responder does not support, it MUST return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1371600" y="780693"/>
            <a:ext cx="6248400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              Tree-SID                 | TC  |S|      TTL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0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Figure: Example Probe Query with Replication Segment for P2MP SR-MPLS Policy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P2MP SR-MPLS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374374" y="3273951"/>
            <a:ext cx="86106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One-way mode for delay and loss measurement for P2MP SR-MPLS Policy as follows:</a:t>
            </a:r>
          </a:p>
          <a:p>
            <a:pPr marL="628650" lvl="1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querier root node sends probe query messages using the Tree-SID for the P2MP SR-MPLS Policy</a:t>
            </a:r>
          </a:p>
          <a:p>
            <a:pPr marL="628650" lvl="1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1085850" lvl="2" indent="-171450">
              <a:lnSpc>
                <a:spcPts val="16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querier root node to identify the responder leaf nodes of the P2MP SR-MPLS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to be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IETF-107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SR-MPLS Links and end-to-end P2P/ P2MP SR-MPLS Paths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with MPLS data plane (SR-MPLS)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95350"/>
            <a:ext cx="6934200" cy="3657600"/>
          </a:xfrm>
        </p:spPr>
        <p:txBody>
          <a:bodyPr/>
          <a:lstStyle/>
          <a:p>
            <a:r>
              <a:rPr lang="en-US" sz="1100" dirty="0"/>
              <a:t>Feb 14, 2018</a:t>
            </a:r>
          </a:p>
          <a:p>
            <a:pPr lvl="1"/>
            <a:r>
              <a:rPr lang="en-US" sz="1100" dirty="0"/>
              <a:t>Draft was published </a:t>
            </a:r>
            <a:r>
              <a:rPr lang="en-CA" sz="1100" i="1" dirty="0"/>
              <a:t>draft-gandhi-spring-sr-mpls-pm-00</a:t>
            </a:r>
            <a:endParaRPr lang="en-US" sz="1100" i="1" dirty="0"/>
          </a:p>
          <a:p>
            <a:r>
              <a:rPr lang="en-US" sz="1100" dirty="0"/>
              <a:t>July 2018</a:t>
            </a:r>
          </a:p>
          <a:p>
            <a:pPr lvl="1"/>
            <a:r>
              <a:rPr lang="en-US" sz="1100" dirty="0"/>
              <a:t>Draft </a:t>
            </a:r>
            <a:r>
              <a:rPr lang="en-CA" sz="1100" i="1" dirty="0"/>
              <a:t>draft-gandhi-spring-sr-mpls-pm-02 </a:t>
            </a:r>
            <a:r>
              <a:rPr lang="en-US" sz="1100" dirty="0"/>
              <a:t>was introduced at IETF 102 Montreal in SPRING WG</a:t>
            </a:r>
          </a:p>
          <a:p>
            <a:r>
              <a:rPr lang="en-US" sz="1100" dirty="0"/>
              <a:t>Nov 2018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draft-gandhi-spring-sr-mpls-pm-03</a:t>
            </a:r>
            <a:r>
              <a:rPr lang="en-US" sz="1100" dirty="0"/>
              <a:t> at IETF 103 Bangkok in SPRING and IPPM WGs</a:t>
            </a:r>
          </a:p>
          <a:p>
            <a:r>
              <a:rPr lang="en-US" sz="1100" dirty="0"/>
              <a:t>Feb 14, 2019</a:t>
            </a:r>
          </a:p>
          <a:p>
            <a:pPr lvl="1"/>
            <a:r>
              <a:rPr lang="en-US" sz="1100" dirty="0"/>
              <a:t>Draft was renamed to </a:t>
            </a:r>
            <a:r>
              <a:rPr lang="en-CA" sz="1100" i="1" dirty="0"/>
              <a:t>draft-gandhi-spring-rfc6374-srpm-mpls-00</a:t>
            </a:r>
            <a:endParaRPr lang="en-US" sz="1100" i="1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CA" sz="1100" i="1" dirty="0"/>
              <a:t>draft-gandhi-spring-rfc6374-srpm-mpls-00 </a:t>
            </a:r>
            <a:r>
              <a:rPr lang="en-US" sz="1100" dirty="0"/>
              <a:t>at IETF 104 Prague in SPRING WG</a:t>
            </a:r>
          </a:p>
          <a:p>
            <a:r>
              <a:rPr lang="en-US" sz="1100" dirty="0"/>
              <a:t>Oct 2019</a:t>
            </a:r>
          </a:p>
          <a:p>
            <a:pPr lvl="1"/>
            <a:r>
              <a:rPr lang="en-US" sz="1100" dirty="0"/>
              <a:t>Chairs agreed to progress the work in MPLS WG</a:t>
            </a:r>
          </a:p>
          <a:p>
            <a:pPr lvl="1"/>
            <a:r>
              <a:rPr lang="en-US" sz="1100" dirty="0"/>
              <a:t>Draft renamed to </a:t>
            </a:r>
            <a:r>
              <a:rPr lang="en-US" sz="1100" i="1" dirty="0"/>
              <a:t>draft-gandhi-mpls-rfc6374-sr-00</a:t>
            </a:r>
            <a:endParaRPr lang="en-US" sz="1100" dirty="0"/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draft-gandhi-mpls-rfc6374-sr-00 </a:t>
            </a:r>
            <a:r>
              <a:rPr lang="en-US" sz="1100" dirty="0"/>
              <a:t>at IETF 106 Singapore in MPLS WG</a:t>
            </a:r>
          </a:p>
          <a:p>
            <a:r>
              <a:rPr lang="en-CA" sz="1100" dirty="0"/>
              <a:t>Apr 2020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draft-gandhi-mpls-rfc6374-sr-02 </a:t>
            </a:r>
            <a:r>
              <a:rPr lang="en-US" sz="1100" dirty="0"/>
              <a:t>at IETF 107 in MPLS WG Interim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IETF-107 (Version 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4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Addressed MPLS-RT expert review comments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Included combined DM+LM message format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Additional details for P2MP SR-MPLS paths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Added Backwards Compatibility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Updated IANA Section - Registry for Return Path Sub-TLVs</a:t>
            </a:r>
          </a:p>
          <a:p>
            <a:pPr lvl="2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4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4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Probes for SR-MPLS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SR-MPLS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066800" y="972562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91D73F7-27E6-B84F-8B7C-F7816F25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62"/>
            <a:ext cx="9144000" cy="857250"/>
          </a:xfrm>
        </p:spPr>
        <p:txBody>
          <a:bodyPr/>
          <a:lstStyle/>
          <a:p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Measure delay and loss performance of SR-MPLS Links. </a:t>
            </a:r>
          </a:p>
          <a:p>
            <a:r>
              <a:rPr lang="en-US" sz="2000" dirty="0"/>
              <a:t>Compute SR-MPLS Link Delay metrics (minimum-delay, maximum-delay, average-delay, delay-variance) and SR Link Packet Loss metric.</a:t>
            </a:r>
          </a:p>
          <a:p>
            <a:r>
              <a:rPr lang="en-US" sz="2000" dirty="0"/>
              <a:t>SR-MPLS Link extended TE metrics advertised in the network using the TLVs defined in the following RFCs: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36BCA6-7742-6743-9EE4-ECAB917A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1504</Words>
  <Application>Microsoft Macintosh PowerPoint</Application>
  <PresentationFormat>On-screen Show (16:9)</PresentationFormat>
  <Paragraphs>229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for Segment Routing Networks with MPLS Data Plane</vt:lpstr>
      <vt:lpstr>Agenda</vt:lpstr>
      <vt:lpstr>Requirements and Scope</vt:lpstr>
      <vt:lpstr>History of the Draft</vt:lpstr>
      <vt:lpstr>Updates Since IETF-107 (Version 02)</vt:lpstr>
      <vt:lpstr>Next Steps</vt:lpstr>
      <vt:lpstr>PowerPoint Presentation</vt:lpstr>
      <vt:lpstr>Probes for SR-MPLS Links</vt:lpstr>
      <vt:lpstr>SR-MPLS Link Extended TE Metrics Advertisement</vt:lpstr>
      <vt:lpstr>Probes for SR-MPLS Policy</vt:lpstr>
      <vt:lpstr>Measurement Modes for SR-MPLS Policy</vt:lpstr>
      <vt:lpstr>Return Path TLV for Two-way Measurement</vt:lpstr>
      <vt:lpstr>Destination Address TLV (Type 129) Handling</vt:lpstr>
      <vt:lpstr>Block Number TLV for Loss Measurement</vt:lpstr>
      <vt:lpstr>Probe Query for P2MP SR-MPLS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1163</cp:revision>
  <dcterms:created xsi:type="dcterms:W3CDTF">2010-06-30T04:12:48Z</dcterms:created>
  <dcterms:modified xsi:type="dcterms:W3CDTF">2020-07-06T12:53:11Z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