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3889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(TBA3) with Session-Reflector SID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875778"/>
            <a:ext cx="7734299" cy="3718899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Liveness failure (connectivity loss - loss of heart beats) is notified when consecutive N number of PLM return test packets are not received at the Session-Sender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Liveness success (connectivity Up - success of heart beats) initially is notified as soon as one or more PLM return test packets are received at the Session-Sender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Synthetic packet loss is notified when X number of PLM return test packets not received at the Session-Sender node out of last Y PLM test packets sent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800" dirty="0">
              <a:solidFill>
                <a:srgbClr val="0070C0"/>
              </a:solidFill>
            </a:endParaRP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Implementation in Hardware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– 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section on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299" y="3458947"/>
            <a:ext cx="81534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PLM test packets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PLM test packets are not punted on the Session-Reflector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Session-Reflector is agnostic to the performance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668105"/>
            <a:ext cx="487679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200" dirty="0">
                <a:latin typeface="Courier" pitchFamily="2" charset="0"/>
              </a:rPr>
              <a:t>T1</a:t>
            </a:r>
          </a:p>
          <a:p>
            <a:r>
              <a:rPr lang="en-CA" sz="1200" dirty="0">
                <a:latin typeface="Courier" pitchFamily="2" charset="0"/>
              </a:rPr>
              <a:t>           /</a:t>
            </a:r>
          </a:p>
          <a:p>
            <a:r>
              <a:rPr lang="en-CA" sz="12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2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2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200" dirty="0">
                <a:latin typeface="Courier" pitchFamily="2" charset="0"/>
              </a:rPr>
              <a:t>           \</a:t>
            </a:r>
          </a:p>
          <a:p>
            <a:r>
              <a:rPr lang="en-CA" sz="1200" dirty="0">
                <a:latin typeface="Courier" pitchFamily="2" charset="0"/>
              </a:rPr>
              <a:t>            T4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2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Figure: PLM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test packet" on the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possible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 node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579570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609600" y="682913"/>
            <a:ext cx="68580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PLM Mode                      /    \      </a:t>
            </a:r>
            <a:r>
              <a:rPr lang="en-CA" sz="1200" dirty="0">
                <a:solidFill>
                  <a:srgbClr val="0070C0"/>
                </a:solidFill>
                <a:latin typeface="Courier" pitchFamily="2" charset="0"/>
              </a:rPr>
              <a:t>Timestamp Label/SRV6 EP</a:t>
            </a:r>
          </a:p>
          <a:p>
            <a:r>
              <a:rPr lang="en-CA" sz="1200" dirty="0">
                <a:latin typeface="Courier" pitchFamily="2" charset="0"/>
              </a:rPr>
              <a:t>       LB or Enhanced Mode        /      \       Timestamp2 Offset</a:t>
            </a:r>
          </a:p>
          <a:p>
            <a:r>
              <a:rPr lang="en-CA" sz="1200" dirty="0">
                <a:latin typeface="Courier" pitchFamily="2" charset="0"/>
              </a:rPr>
              <a:t>     Delay Threshold/Count M     /        \      Timestamp Format</a:t>
            </a:r>
          </a:p>
          <a:p>
            <a:r>
              <a:rPr lang="en-CA" sz="1200" dirty="0">
                <a:latin typeface="Courier" pitchFamily="2" charset="0"/>
              </a:rPr>
              <a:t>     Missed Test Packet Count N /          \</a:t>
            </a:r>
          </a:p>
          <a:p>
            <a:r>
              <a:rPr lang="en-CA" sz="1200" dirty="0">
                <a:latin typeface="Courier" pitchFamily="2" charset="0"/>
              </a:rPr>
              <a:t>     Packet Loss </a:t>
            </a:r>
            <a:r>
              <a:rPr lang="en-CA" sz="1200" dirty="0" err="1">
                <a:latin typeface="Courier" pitchFamily="2" charset="0"/>
              </a:rPr>
              <a:t>XofY</a:t>
            </a:r>
            <a:r>
              <a:rPr lang="en-CA" sz="1200" dirty="0">
                <a:latin typeface="Courier" pitchFamily="2" charset="0"/>
              </a:rPr>
              <a:t>          /            \</a:t>
            </a:r>
          </a:p>
          <a:p>
            <a:r>
              <a:rPr lang="en-CA" sz="1200" dirty="0">
                <a:latin typeface="Courier" pitchFamily="2" charset="0"/>
              </a:rPr>
              <a:t>     </a:t>
            </a:r>
            <a:r>
              <a:rPr lang="en-CA" sz="1200" dirty="0">
                <a:solidFill>
                  <a:srgbClr val="0070C0"/>
                </a:solidFill>
                <a:latin typeface="Courier" pitchFamily="2" charset="0"/>
              </a:rPr>
              <a:t>Timestamp Label/SRv6 EP  </a:t>
            </a:r>
            <a:r>
              <a:rPr lang="en-CA" sz="1200" dirty="0">
                <a:latin typeface="Courier" pitchFamily="2" charset="0"/>
              </a:rPr>
              <a:t>/              \</a:t>
            </a:r>
          </a:p>
          <a:p>
            <a:r>
              <a:rPr lang="en-CA" sz="1200" dirty="0">
                <a:latin typeface="Courier" pitchFamily="2" charset="0"/>
              </a:rPr>
              <a:t>       Timestamp Format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   +-------+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|       |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   |   R1  |===========|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   |       |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   +-------+           +-------+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           Session-Sender     Session-Reflector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506346" y="3755737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0" y="670236"/>
            <a:ext cx="4588030" cy="1767255"/>
          </a:xfrm>
        </p:spPr>
        <p:txBody>
          <a:bodyPr/>
          <a:lstStyle/>
          <a:p>
            <a:r>
              <a:rPr lang="en-US" sz="1200" dirty="0"/>
              <a:t>Leverage existing STAMP implementations in hardware</a:t>
            </a:r>
          </a:p>
          <a:p>
            <a:r>
              <a:rPr lang="en-US" sz="1200" dirty="0"/>
              <a:t>Session-Sender adds Transmit Timestamp (T1)</a:t>
            </a:r>
          </a:p>
          <a:p>
            <a:r>
              <a:rPr lang="en-US" sz="1200" dirty="0"/>
              <a:t>Session-Reflector adds Receive Timestamp (T2) at offset-byte location in payload </a:t>
            </a:r>
          </a:p>
          <a:p>
            <a:pPr lvl="1"/>
            <a:r>
              <a:rPr lang="en-US" sz="1200" dirty="0"/>
              <a:t>offset-byte 16 from the start of the payload in unauthenticated mode,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55272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8855</TotalTime>
  <Words>1671</Words>
  <Application>Microsoft Macintosh PowerPoint</Application>
  <PresentationFormat>On-screen Show (16:9)</PresentationFormat>
  <Paragraphs>304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1870</cp:revision>
  <dcterms:created xsi:type="dcterms:W3CDTF">2010-06-30T04:12:48Z</dcterms:created>
  <dcterms:modified xsi:type="dcterms:W3CDTF">2021-02-02T15:58:49Z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