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/>
              <a:t>Updated </a:t>
            </a:r>
            <a:r>
              <a:rPr lang="en-US" sz="1800" dirty="0"/>
              <a:t>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889</Words>
  <Application>Microsoft Macintosh PowerPoint</Application>
  <PresentationFormat>On-screen Show (16:9)</PresentationFormat>
  <Paragraphs>132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STAMP Return Path Control Code Sub-TLV - Usage</vt:lpstr>
      <vt:lpstr>STAMP Return Address Sub-TLV - Usage</vt:lpstr>
      <vt:lpstr>STAMP 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2110</cp:revision>
  <dcterms:created xsi:type="dcterms:W3CDTF">2010-06-30T04:12:48Z</dcterms:created>
  <dcterms:modified xsi:type="dcterms:W3CDTF">2021-03-02T16:30:01Z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