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Avoid per test session state on Session-Reflector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Figure 1: STAMP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1362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STAMP 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1885</cp:revision>
  <dcterms:created xsi:type="dcterms:W3CDTF">2010-06-30T04:12:48Z</dcterms:created>
  <dcterms:modified xsi:type="dcterms:W3CDTF">2021-03-02T16:32:58Z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