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0" r:id="rId8"/>
    <p:sldId id="1658" r:id="rId9"/>
    <p:sldId id="1663" r:id="rId10"/>
    <p:sldId id="318" r:id="rId11"/>
    <p:sldId id="303" r:id="rId12"/>
    <p:sldId id="1655" r:id="rId13"/>
    <p:sldId id="1661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3083" autoAdjust="0"/>
  </p:normalViewPr>
  <p:slideViewPr>
    <p:cSldViewPr>
      <p:cViewPr varScale="1">
        <p:scale>
          <a:sx n="196" d="100"/>
          <a:sy n="196" d="100"/>
        </p:scale>
        <p:origin x="2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50" y="1031647"/>
            <a:ext cx="3113049" cy="3140303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3192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Performance Measurement &amp; Liveness Monitoring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 1: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function.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node.  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message.  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61" y="-132784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Light/STAMP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893697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SSID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898966"/>
            <a:ext cx="3962400" cy="326353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and STAMP packets, it is at offset-byte 16 from the start of the payload</a:t>
            </a:r>
          </a:p>
          <a:p>
            <a:r>
              <a:rPr lang="en-US" sz="1400" dirty="0"/>
              <a:t>Reflector does not copy Sender Sequence Number, Sender Timestamp, Sender Error Estimate and Sender TTL in response message</a:t>
            </a:r>
          </a:p>
          <a:p>
            <a:pPr lvl="1"/>
            <a:r>
              <a:rPr lang="en-US" sz="1400" dirty="0"/>
              <a:t>I.e. Sender Sequence Number, Sender Timestamp, Sender Error Estimate and Sender TTL in the TWAMP Light and STAMP messages are not used.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971550"/>
            <a:ext cx="3962400" cy="3001056"/>
          </a:xfrm>
        </p:spPr>
        <p:txBody>
          <a:bodyPr/>
          <a:lstStyle/>
          <a:p>
            <a:r>
              <a:rPr lang="en-US" sz="1600" dirty="0"/>
              <a:t>Timestamp Label (TBA1) allocated by IANA from Extended Special-Purpose MPLS Label Values </a:t>
            </a:r>
          </a:p>
          <a:p>
            <a:pPr lvl="1"/>
            <a:r>
              <a:rPr lang="en-US" sz="1600" dirty="0"/>
              <a:t>Used for Timestamp, Pop and Forward network programing function</a:t>
            </a:r>
          </a:p>
          <a:p>
            <a:r>
              <a:rPr lang="en-US" sz="1600" dirty="0"/>
              <a:t>Source and Destination Addresses swapped for the Reverse direction path</a:t>
            </a:r>
          </a:p>
          <a:p>
            <a:r>
              <a:rPr lang="en-US" sz="1600" dirty="0"/>
              <a:t>Optionally, Reverse direction SR path label stack can follow the Timestamp Label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43776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b="1" dirty="0">
                <a:latin typeface="Courier" pitchFamily="2" charset="0"/>
              </a:rPr>
              <a:t>  Destination UDP Port            /  \       Network Programming Label</a:t>
            </a:r>
          </a:p>
          <a:p>
            <a:r>
              <a:rPr lang="en-CA" sz="1200" b="1" dirty="0">
                <a:latin typeface="Courier" pitchFamily="2" charset="0"/>
              </a:rPr>
              <a:t>  Measurement Protocol           /    \      Timestamp Offset</a:t>
            </a:r>
          </a:p>
          <a:p>
            <a:r>
              <a:rPr lang="en-CA" sz="1200" b="1" dirty="0">
                <a:latin typeface="Courier" pitchFamily="2" charset="0"/>
              </a:rPr>
              <a:t>  PLM Type                      /      \     Timestamp Format</a:t>
            </a:r>
          </a:p>
          <a:p>
            <a:r>
              <a:rPr lang="en-CA" sz="1200" b="1" dirty="0">
                <a:latin typeface="Courier" pitchFamily="2" charset="0"/>
              </a:rPr>
              <a:t>     Simple or Enhanced        /        \</a:t>
            </a:r>
          </a:p>
          <a:p>
            <a:r>
              <a:rPr lang="en-CA" sz="1200" b="1" dirty="0">
                <a:latin typeface="Courier" pitchFamily="2" charset="0"/>
              </a:rPr>
              <a:t>  Authentication Mode &amp; Key   /          \     </a:t>
            </a:r>
          </a:p>
          <a:p>
            <a:r>
              <a:rPr lang="en-CA" sz="1200" b="1" dirty="0">
                <a:latin typeface="Courier" pitchFamily="2" charset="0"/>
              </a:rPr>
              <a:t>  Network Programming Label  /            \</a:t>
            </a:r>
          </a:p>
          <a:p>
            <a:r>
              <a:rPr lang="en-CA" sz="1200" b="1" dirty="0">
                <a:latin typeface="Courier" pitchFamily="2" charset="0"/>
              </a:rPr>
              <a:t>  Timestamp Format          /              \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 /                \ </a:t>
            </a:r>
          </a:p>
          <a:p>
            <a:r>
              <a:rPr lang="en-CA" sz="1200" b="1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b="1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b="1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b="1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1390</Words>
  <Application>Microsoft Macintosh PowerPoint</Application>
  <PresentationFormat>On-screen Show (16:9)</PresentationFormat>
  <Paragraphs>213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Light/STAMP Probe Message</vt:lpstr>
      <vt:lpstr>SR-MPLS with Timestamp Label</vt:lpstr>
      <vt:lpstr>ECMP Support for SR Policy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1545</cp:revision>
  <dcterms:created xsi:type="dcterms:W3CDTF">2010-06-30T04:12:48Z</dcterms:created>
  <dcterms:modified xsi:type="dcterms:W3CDTF">2020-04-03T16:32:58Z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