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test packets, consistent terms for MPLS Timestamp Label and SRv6 Timestamp Endpoint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402354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668105"/>
            <a:ext cx="4876799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Times New Roman" panose="02020603050405020304" pitchFamily="18" charset="0"/>
              </a:rPr>
              <a:t>              </a:t>
            </a:r>
            <a:r>
              <a:rPr lang="en-CA" sz="1200" dirty="0">
                <a:latin typeface="Courier" pitchFamily="2" charset="0"/>
              </a:rPr>
              <a:t>T1</a:t>
            </a:r>
          </a:p>
          <a:p>
            <a:r>
              <a:rPr lang="en-CA" sz="1200" dirty="0">
                <a:latin typeface="Courier" pitchFamily="2" charset="0"/>
              </a:rPr>
              <a:t>           /</a:t>
            </a:r>
          </a:p>
          <a:p>
            <a:r>
              <a:rPr lang="en-CA" sz="12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2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2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2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200" dirty="0">
                <a:latin typeface="Courier" pitchFamily="2" charset="0"/>
              </a:rPr>
              <a:t>           \</a:t>
            </a:r>
          </a:p>
          <a:p>
            <a:r>
              <a:rPr lang="en-CA" sz="1200" dirty="0">
                <a:latin typeface="Courier" pitchFamily="2" charset="0"/>
              </a:rPr>
              <a:t>            T4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2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2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910252"/>
            <a:ext cx="8534400" cy="2139112"/>
          </a:xfrm>
        </p:spPr>
        <p:txBody>
          <a:bodyPr/>
          <a:lstStyle/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PLM test packets transmitted in loopback mode enabled with network programming function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Ensure loopback PLM test packets return from the intended Session-Reflector</a:t>
            </a:r>
          </a:p>
          <a:p>
            <a:pPr>
              <a:lnSpc>
                <a:spcPts val="1380"/>
              </a:lnSpc>
              <a:spcBef>
                <a:spcPts val="600"/>
              </a:spcBef>
            </a:pPr>
            <a:r>
              <a:rPr lang="en-CA" sz="12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133600" y="579570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3246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PLM Mode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</a:p>
          <a:p>
            <a:r>
              <a:rPr lang="en-CA" sz="1100" dirty="0">
                <a:latin typeface="Courier" pitchFamily="2" charset="0"/>
              </a:rPr>
              <a:t>      LB or Enhanced Mode  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 Timestamp Format            /          \</a:t>
            </a:r>
          </a:p>
          <a:p>
            <a:r>
              <a:rPr lang="en-CA" sz="1100" dirty="0">
                <a:latin typeface="Courier" pitchFamily="2" charset="0"/>
              </a:rPr>
              <a:t>    Missed Packet Count N        /            \</a:t>
            </a:r>
          </a:p>
          <a:p>
            <a:r>
              <a:rPr lang="en-CA" sz="1100" dirty="0">
                <a:latin typeface="Courier" pitchFamily="2" charset="0"/>
              </a:rPr>
              <a:t>    Delay Threshold/Count M     /              \</a:t>
            </a:r>
          </a:p>
          <a:p>
            <a:r>
              <a:rPr lang="en-CA" sz="1100" dirty="0">
                <a:latin typeface="Courier" pitchFamily="2" charset="0"/>
              </a:rPr>
              <a:t>    Packet Loss Threshold 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R1  |===========|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|       | 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+-------+           +-------+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 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1381" y="2495550"/>
            <a:ext cx="4242226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|                     MBZ (16 Octets)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PLM Test Packet Format in Unauthentication Mode</a:t>
            </a:r>
            <a:endParaRPr lang="en-US" sz="8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4875693" y="496074"/>
            <a:ext cx="4242226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Sequence Number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(12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Transmit Timestamp (T1)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Transmit Error Estimate      |  SSID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Receive Timestamp (T2)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Receive Error Estimate       |  MBZ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 Octets)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MBZ (48 octets)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  <a:ea typeface="Calibri" panose="020F0502020204030204" pitchFamily="34" charset="0"/>
                <a:cs typeface="Consolas" panose="020B0609020204030204" pitchFamily="49" charset="0"/>
              </a:rPr>
              <a:t> +-+-+-+-+-+-+-+-+-+-+-+-+-+-+-+-+-+-+-+-+-+-+-+-+-+-+-+-+-+-+-+-+</a:t>
            </a:r>
          </a:p>
          <a:p>
            <a:br>
              <a:rPr lang="en-CA" sz="800" dirty="0">
                <a:latin typeface="Courier" pitchFamily="2" charset="0"/>
              </a:rPr>
            </a:br>
            <a:r>
              <a:rPr lang="en-CA" sz="800" dirty="0">
                <a:latin typeface="Courier" pitchFamily="2" charset="0"/>
              </a:rPr>
              <a:t>           PLM Test Packet Format in Authentication Mode</a:t>
            </a:r>
            <a:endParaRPr lang="en-US" sz="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8929</TotalTime>
  <Words>1735</Words>
  <Application>Microsoft Macintosh PowerPoint</Application>
  <PresentationFormat>On-screen Show (16:9)</PresentationFormat>
  <Paragraphs>307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1903</cp:revision>
  <dcterms:created xsi:type="dcterms:W3CDTF">2010-06-30T04:12:48Z</dcterms:created>
  <dcterms:modified xsi:type="dcterms:W3CDTF">2021-02-08T18:18:06Z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