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1673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08"/>
    <p:restoredTop sz="93083" autoAdjust="0"/>
  </p:normalViewPr>
  <p:slideViewPr>
    <p:cSldViewPr>
      <p:cViewPr varScale="1">
        <p:scale>
          <a:sx n="143" d="100"/>
          <a:sy n="143" d="100"/>
        </p:scale>
        <p:origin x="216" y="6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29607"/>
            <a:ext cx="7696200" cy="755649"/>
          </a:xfrm>
        </p:spPr>
        <p:txBody>
          <a:bodyPr/>
          <a:lstStyle/>
          <a:p>
            <a:r>
              <a:rPr lang="en-US" sz="1800" i="1" dirty="0"/>
              <a:t>draft-gandhi-spring-stamp-srpm-01</a:t>
            </a:r>
          </a:p>
          <a:p>
            <a:r>
              <a:rPr lang="en-US" sz="1800" i="1" dirty="0"/>
              <a:t>(</a:t>
            </a:r>
            <a:r>
              <a:rPr lang="en-US" sz="1800" dirty="0"/>
              <a:t>previously </a:t>
            </a:r>
            <a:r>
              <a:rPr lang="en-US" sz="1800" i="1" dirty="0"/>
              <a:t>draft-gandhi-spring-twamp-srpm-07)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108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Madrid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>
                <a:solidFill>
                  <a:schemeClr val="tx2"/>
                </a:solidFill>
              </a:rPr>
              <a:t>Does not modify existing STAMP (which is for DM) procedure as different destination UDP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385258"/>
            <a:ext cx="41529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MBZ           |Re Control Code|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766665"/>
            <a:ext cx="8001000" cy="659568"/>
          </a:xfrm>
        </p:spPr>
        <p:txBody>
          <a:bodyPr/>
          <a:lstStyle/>
          <a:p>
            <a:r>
              <a:rPr lang="en-US" sz="1800" dirty="0"/>
              <a:t>User-configured destination UDP </a:t>
            </a:r>
            <a:r>
              <a:rPr lang="en-US" sz="1800" b="1" dirty="0"/>
              <a:t>port1</a:t>
            </a:r>
            <a:r>
              <a:rPr lang="en-US" sz="1800" dirty="0"/>
              <a:t> is used for DM probe messages and </a:t>
            </a:r>
            <a:r>
              <a:rPr lang="en-US" sz="1800" b="1" dirty="0"/>
              <a:t>port2</a:t>
            </a:r>
            <a:r>
              <a:rPr lang="en-US" sz="1800" dirty="0"/>
              <a:t> is used for LM probe messages (unauthenticated mode).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572719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DM Message as specified in Section 4.2 of RFC 8762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LM Message as specified in Figure 7 or 8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428750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86808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(Optional)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18759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Payload = DM Response Message |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Payload = LM Response Message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099" y="4844952"/>
            <a:ext cx="2324095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108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Madrid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published - </a:t>
            </a:r>
            <a:r>
              <a:rPr lang="en-US" sz="1200" i="1" dirty="0"/>
              <a:t>draft-gandhi-spring-twamp-srpm-00</a:t>
            </a:r>
            <a:endParaRPr lang="en-US" sz="1200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draft-gandhi-spring-twamp-srpm-00</a:t>
            </a:r>
            <a:r>
              <a:rPr lang="en-US" sz="1200" dirty="0"/>
              <a:t> at IETF 104 Prague in SPRING WG</a:t>
            </a:r>
          </a:p>
          <a:p>
            <a:r>
              <a:rPr lang="en-US" sz="1200" dirty="0"/>
              <a:t>May 2019</a:t>
            </a:r>
          </a:p>
          <a:p>
            <a:pPr lvl="1"/>
            <a:r>
              <a:rPr lang="en-US" sz="1200" dirty="0"/>
              <a:t>Added STAMP TLV for Return Path 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draft-gandhi-spring-twamp-srpm-01</a:t>
            </a:r>
            <a:r>
              <a:rPr lang="en-US" sz="1200" dirty="0"/>
              <a:t>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draft-gandhi-spring-twamp-srpm-04</a:t>
            </a:r>
            <a:r>
              <a:rPr lang="en-US" sz="1200" dirty="0"/>
              <a:t> at IETF 106 Singapore in SPRING WG</a:t>
            </a:r>
          </a:p>
          <a:p>
            <a:r>
              <a:rPr lang="en-US" sz="1200" dirty="0"/>
              <a:t>Mar 2020</a:t>
            </a:r>
          </a:p>
          <a:p>
            <a:pPr lvl="1"/>
            <a:r>
              <a:rPr lang="en-US" sz="1200" dirty="0"/>
              <a:t>Moved STAMP support to </a:t>
            </a:r>
            <a:r>
              <a:rPr lang="en-US" sz="1200" i="1" dirty="0"/>
              <a:t>draft-gandhi-spring-</a:t>
            </a:r>
            <a:r>
              <a:rPr lang="en-US" sz="1200" b="1" i="1" dirty="0"/>
              <a:t>stamp</a:t>
            </a:r>
            <a:r>
              <a:rPr lang="en-US" sz="1200" i="1" dirty="0"/>
              <a:t>-srpm-00</a:t>
            </a:r>
          </a:p>
          <a:p>
            <a:pPr lvl="1"/>
            <a:r>
              <a:rPr lang="en-US" sz="1200" dirty="0"/>
              <a:t>Keep TWAMP Light support as informational in </a:t>
            </a:r>
            <a:r>
              <a:rPr lang="en-US" sz="1200" i="1" dirty="0"/>
              <a:t>draft-gandhi-spring-</a:t>
            </a:r>
            <a:r>
              <a:rPr lang="en-US" sz="1200" b="1" i="1" dirty="0"/>
              <a:t>twamp</a:t>
            </a:r>
            <a:r>
              <a:rPr lang="en-US" sz="1200" i="1" dirty="0"/>
              <a:t>-srpm-08</a:t>
            </a:r>
          </a:p>
          <a:p>
            <a:pPr lvl="1"/>
            <a:endParaRPr lang="en-US" sz="12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Updated IANA registry action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685800" lvl="2" indent="-28575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-83105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39607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637" y="1123206"/>
            <a:ext cx="5214523" cy="26622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  Timestamp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 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Figure: Sender Control Code in STAMP DM Message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                |        Length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MUST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                |  Length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response;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                |    Length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7055</TotalTime>
  <Words>2340</Words>
  <Application>Microsoft Macintosh PowerPoint</Application>
  <PresentationFormat>On-screen Show (16:9)</PresentationFormat>
  <Paragraphs>417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(Version-04)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1619</cp:revision>
  <dcterms:created xsi:type="dcterms:W3CDTF">2010-06-30T04:12:48Z</dcterms:created>
  <dcterms:modified xsi:type="dcterms:W3CDTF">2020-06-03T20:27:16Z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