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3878" autoAdjust="0"/>
  </p:normalViewPr>
  <p:slideViewPr>
    <p:cSldViewPr>
      <p:cViewPr varScale="1">
        <p:scale>
          <a:sx n="153" d="100"/>
          <a:sy n="153" d="100"/>
        </p:scale>
        <p:origin x="1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57895" y="2579024"/>
            <a:ext cx="64770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780"/>
              </a:lnSpc>
              <a:spcBef>
                <a:spcPts val="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7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7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7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780"/>
              </a:lnSpc>
              <a:spcBef>
                <a:spcPts val="0"/>
              </a:spcBef>
            </a:pP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191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361849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CA" sz="1200" i="1" dirty="0"/>
              <a:t>draft-gandhi-spring-sr-mpls-pm-00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</a:t>
            </a:r>
            <a:r>
              <a:rPr lang="en-CA" sz="1200" i="1" dirty="0"/>
              <a:t>draft-gandhi-spring-sr-mpls-pm-03</a:t>
            </a:r>
            <a:r>
              <a:rPr lang="en-US" sz="1200" dirty="0"/>
              <a:t>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draft-gandhi-spring-rfc6374-srpm-mpls-00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CA" sz="1200" i="1" dirty="0"/>
              <a:t>draft-gandhi-spring-rfc6374-srpm-mpls-00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b="1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draft-gandhi-mpls-rfc6374-sr-00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draft-gandhi-mpls-rfc6374-sr-00 </a:t>
            </a:r>
            <a:r>
              <a:rPr lang="en-US" sz="1200" dirty="0"/>
              <a:t>at IETF 106 Singapore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Types: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 the counters from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1513</Words>
  <Application>Microsoft Macintosh PowerPoint</Application>
  <PresentationFormat>On-screen Show (16:9)</PresentationFormat>
  <Paragraphs>214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1126</cp:revision>
  <dcterms:created xsi:type="dcterms:W3CDTF">2010-06-30T04:12:48Z</dcterms:created>
  <dcterms:modified xsi:type="dcterms:W3CDTF">2020-04-04T19:01:37Z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