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321" r:id="rId5"/>
    <p:sldId id="3058" r:id="rId6"/>
    <p:sldId id="3057" r:id="rId7"/>
    <p:sldId id="1670" r:id="rId8"/>
    <p:sldId id="1671" r:id="rId9"/>
    <p:sldId id="3056" r:id="rId10"/>
    <p:sldId id="3054" r:id="rId11"/>
    <p:sldId id="1649" r:id="rId12"/>
    <p:sldId id="3059" r:id="rId13"/>
    <p:sldId id="3060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33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65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78832"/>
            <a:ext cx="8839200" cy="1295400"/>
          </a:xfrm>
        </p:spPr>
        <p:txBody>
          <a:bodyPr>
            <a:noAutofit/>
          </a:bodyPr>
          <a:lstStyle/>
          <a:p>
            <a:r>
              <a:rPr lang="en-US" sz="4000" dirty="0"/>
              <a:t>Simple Direct Loss Measurement Procedure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draft-gandhi-ippm-simple-direct-loss-00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0" y="196884"/>
            <a:ext cx="9067800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Link Loss Measurement (P2P Circuits)</a:t>
            </a:r>
          </a:p>
          <a:p>
            <a:pPr algn="ctr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812525"/>
              </p:ext>
            </p:extLst>
          </p:nvPr>
        </p:nvGraphicFramePr>
        <p:xfrm>
          <a:off x="304800" y="895350"/>
          <a:ext cx="8534400" cy="13420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1294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92912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72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785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34289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Direct Loss Measurement (DLM)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Alternate-Marking Method (AMM) [RFC 8321]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sessions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Follow STAMP [</a:t>
            </a:r>
            <a:r>
              <a:rPr lang="en-CA" sz="1600" dirty="0"/>
              <a:t>RFC 8762</a:t>
            </a:r>
            <a:r>
              <a:rPr lang="en-US" sz="1600" dirty="0"/>
              <a:t>]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Loss Measurement Probe Packet for Data Packet Loss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2924" y="1011341"/>
            <a:ext cx="4496628" cy="366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kern="0" dirty="0"/>
              <a:t>Base Direct Loss Measurement probe packet defined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2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Block number of the counters for alternate-marking method [RFC 8321]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DLM probe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User-configured destination UDP Port is used for identifying DLM probe packets (different than port 862 and the one used by STAMP)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Sequence Number allows to monitor DLM session status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/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MBZ 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-DSCP  |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-Block Num| MBZ (2 octets)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Figure: Session-Reflector Direct Loss Measurement Probe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694327"/>
              </p:ext>
            </p:extLst>
          </p:nvPr>
        </p:nvGraphicFramePr>
        <p:xfrm>
          <a:off x="304800" y="696278"/>
          <a:ext cx="8534401" cy="378047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521186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1508014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1655086">
                  <a:extLst>
                    <a:ext uri="{9D8B030D-6E8A-4147-A177-3AD203B41FA5}">
                      <a16:colId xmlns:a16="http://schemas.microsoft.com/office/drawing/2014/main" val="3245075201"/>
                    </a:ext>
                  </a:extLst>
                </a:gridCol>
                <a:gridCol w="1850115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Define New 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641037">
                <a:tc>
                  <a:txBody>
                    <a:bodyPr/>
                    <a:lstStyle/>
                    <a:p>
                      <a:r>
                        <a:rPr lang="en-US" sz="1100" dirty="0"/>
                        <a:t>Need to scan for DM TLV in each received probe packet on Session-Reflector in hardware  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 </a:t>
                      </a:r>
                    </a:p>
                    <a:p>
                      <a:r>
                        <a:rPr lang="en-US" sz="11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Counters at fixed location in the probe packet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Reply probe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 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06" y="3384982"/>
            <a:ext cx="8077200" cy="1401330"/>
          </a:xfrm>
        </p:spPr>
        <p:txBody>
          <a:bodyPr/>
          <a:lstStyle/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Loss Measurement probe packets.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514600" y="802962"/>
            <a:ext cx="41148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Probe Packet   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Probe Packet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1962150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836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7833</TotalTime>
  <Words>1535</Words>
  <Application>Microsoft Macintosh PowerPoint</Application>
  <PresentationFormat>On-screen Show (16:9)</PresentationFormat>
  <Paragraphs>289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Direct Loss Measurement Procedure</vt:lpstr>
      <vt:lpstr>Agenda</vt:lpstr>
      <vt:lpstr>Requirements and Scope</vt:lpstr>
      <vt:lpstr>Direct Loss Measurement Probe Packet for Data Packet Loss Detection</vt:lpstr>
      <vt:lpstr>Direct Measurement TLV vs. Direct Loss Measurement Probe Packet</vt:lpstr>
      <vt:lpstr>Data Packet Loss Calculation</vt:lpstr>
      <vt:lpstr>Next Steps</vt:lpstr>
      <vt:lpstr>PowerPoint Presentation</vt:lpstr>
      <vt:lpstr>Alternate Marking Method for Packet Loss</vt:lpstr>
      <vt:lpstr>PowerPoint Presentation</vt:lpstr>
      <vt:lpstr>STAMP Test Packet with Direct Measurement TLV</vt:lpstr>
      <vt:lpstr>Direct Measurement TLV vs. Direct Loss Measurement Probe Packet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2111</cp:revision>
  <dcterms:created xsi:type="dcterms:W3CDTF">2010-06-30T04:12:48Z</dcterms:created>
  <dcterms:modified xsi:type="dcterms:W3CDTF">2021-02-11T20:18:27Z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