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4" r:id="rId7"/>
    <p:sldId id="3056" r:id="rId8"/>
    <p:sldId id="3057" r:id="rId9"/>
    <p:sldId id="1670" r:id="rId10"/>
    <p:sldId id="1671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3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</a:t>
            </a:r>
            <a:r>
              <a:rPr lang="en-US" sz="1100" b="1" kern="0" dirty="0">
                <a:solidFill>
                  <a:srgbClr val="0070C0"/>
                </a:solidFill>
              </a:rPr>
              <a:t>Port2</a:t>
            </a:r>
            <a:r>
              <a:rPr lang="en-US" sz="1100" kern="0" dirty="0"/>
              <a:t>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test packet loss, and connectivity loss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 direct measurement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782874"/>
              </p:ext>
            </p:extLst>
          </p:nvPr>
        </p:nvGraphicFramePr>
        <p:xfrm>
          <a:off x="304800" y="696278"/>
          <a:ext cx="8534400" cy="3657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Minimum bytes to load in write-able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70</a:t>
                      </a:r>
                    </a:p>
                    <a:p>
                      <a:r>
                        <a:rPr lang="en-US" sz="1000" dirty="0"/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Counters – counter-stamping in hardware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53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3562350"/>
            <a:ext cx="7200900" cy="1026670"/>
          </a:xfrm>
        </p:spPr>
        <p:txBody>
          <a:bodyPr/>
          <a:lstStyle/>
          <a:p>
            <a:r>
              <a:rPr lang="en-CA" sz="1400" dirty="0"/>
              <a:t>Using the Counters C1, C2, C3 and C4 as per reference topology, from the n</a:t>
            </a:r>
            <a:r>
              <a:rPr lang="en-CA" sz="1400" baseline="30000" dirty="0"/>
              <a:t>th</a:t>
            </a:r>
            <a:r>
              <a:rPr lang="en-CA" sz="1400" dirty="0"/>
              <a:t> and (n-1)</a:t>
            </a:r>
            <a:r>
              <a:rPr lang="en-CA" sz="1400" baseline="30000" dirty="0" err="1"/>
              <a:t>th</a:t>
            </a:r>
            <a:r>
              <a:rPr lang="en-CA" sz="1400" baseline="30000" dirty="0"/>
              <a:t> </a:t>
            </a:r>
            <a:r>
              <a:rPr lang="en-CA" sz="1400" dirty="0"/>
              <a:t>direct measurement test packets.</a:t>
            </a:r>
          </a:p>
          <a:p>
            <a:r>
              <a:rPr lang="en-CA" sz="1400" dirty="0"/>
              <a:t>Transmit Loss </a:t>
            </a:r>
            <a:r>
              <a:rPr lang="en-CA" sz="1400" dirty="0" err="1"/>
              <a:t>TxL</a:t>
            </a:r>
            <a:r>
              <a:rPr lang="en-CA" sz="1400" dirty="0"/>
              <a:t>[n-1, n] = (C1[n] - C1[n-1]) - (C2[n] - C2[n-1])</a:t>
            </a:r>
          </a:p>
          <a:p>
            <a:r>
              <a:rPr lang="en-CA" sz="1400" dirty="0"/>
              <a:t>Receive Loss </a:t>
            </a:r>
            <a:r>
              <a:rPr lang="en-CA" sz="1400" dirty="0" err="1"/>
              <a:t>RxL</a:t>
            </a:r>
            <a:r>
              <a:rPr lang="en-CA" sz="1400" dirty="0"/>
              <a:t>[n-1, n]   = (C3[n] - C3[n-1]) - (C4[n] - C4[n-1])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842954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Session-Sender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1469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PowerPoint Presentation</vt:lpstr>
      <vt:lpstr>Alternate Marking Method for Packet Loss</vt:lpstr>
      <vt:lpstr>Data Packet Loss Calculation </vt:lpstr>
      <vt:lpstr>Next Steps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2039</cp:revision>
  <dcterms:created xsi:type="dcterms:W3CDTF">2010-06-30T04:12:48Z</dcterms:created>
  <dcterms:modified xsi:type="dcterms:W3CDTF">2021-01-31T17:14:52Z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