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8" r:id="rId27"/>
    <p:sldId id="1690" r:id="rId28"/>
    <p:sldId id="1696" r:id="rId29"/>
    <p:sldId id="1695" r:id="rId30"/>
    <p:sldId id="1699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4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38441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653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37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15327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3088</Words>
  <Application>Microsoft Macintosh PowerPoint</Application>
  <PresentationFormat>On-screen Show (16:9)</PresentationFormat>
  <Paragraphs>464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PowerPoint Presentation</vt:lpstr>
      <vt:lpstr>Example 2 - DetNet Control Word [RFC8964] with IOAM Data Fields </vt:lpstr>
      <vt:lpstr>Example 3 - DetNet Control Word [RFC8964] with IOAM Data Fields</vt:lpstr>
      <vt:lpstr>Example 4 -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1769</cp:revision>
  <dcterms:created xsi:type="dcterms:W3CDTF">2010-06-30T04:12:48Z</dcterms:created>
  <dcterms:modified xsi:type="dcterms:W3CDTF">2021-02-19T17:09:39Z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