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15" r:id="rId4"/>
    <p:sldId id="1675" r:id="rId5"/>
    <p:sldId id="1661" r:id="rId6"/>
    <p:sldId id="1660" r:id="rId7"/>
    <p:sldId id="321" r:id="rId8"/>
    <p:sldId id="1662" r:id="rId9"/>
    <p:sldId id="1663" r:id="rId10"/>
    <p:sldId id="318" r:id="rId11"/>
    <p:sldId id="30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3083" autoAdjust="0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09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8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08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twamp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delay, synthetic loss and direct-mode loss measurements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Links and end-to-end SR Paths for SR-MPLS and SRv6 data 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ippm-twamp-srpm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TWAMP Light for Segment Routing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91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October 2020</a:t>
            </a:r>
          </a:p>
          <a:p>
            <a:pPr lvl="1"/>
            <a:r>
              <a:rPr lang="en-US" sz="1050" dirty="0"/>
              <a:t>Split draft </a:t>
            </a:r>
            <a:r>
              <a:rPr lang="en-US" sz="1050"/>
              <a:t>into </a:t>
            </a:r>
            <a:r>
              <a:rPr lang="en-US" sz="1050" i="1"/>
              <a:t>draft-gandhi-</a:t>
            </a:r>
            <a:r>
              <a:rPr lang="en-US" sz="1050" b="1" i="1"/>
              <a:t>spring</a:t>
            </a:r>
            <a:r>
              <a:rPr lang="en-US" sz="1050" i="1"/>
              <a:t>-twamp-srpm-11 </a:t>
            </a:r>
            <a:r>
              <a:rPr lang="en-US" sz="1050" i="1" dirty="0"/>
              <a:t>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Timestamp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Padding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213732" y="4160699"/>
            <a:ext cx="3548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35033"/>
            <a:ext cx="412805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Counter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ippm-twamp-srpm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Review Comments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Draft defines extensions for TWAMP Light (is not a new protocol)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solidFill>
                  <a:srgbClr val="002060"/>
                </a:solidFill>
              </a:rPr>
              <a:t>Draft is currently informational. Should be proposed standard due to protocol extensions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Update RFC 5357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introduce any new security issue with this draft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Move Receive Counter and other Response message fields to Section 4.1 from 3.2</a:t>
            </a:r>
          </a:p>
          <a:p>
            <a:pPr lvl="2"/>
            <a:r>
              <a:rPr lang="en-CA" sz="12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Extend ICMP for direct-mode loss measurement – out of scope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8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-spring-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twamp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Review Comments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with IPv6 header</a:t>
            </a:r>
          </a:p>
          <a:p>
            <a:pPr lvl="1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/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Control-channel signaling -&gt; TWAMP-control protocol</a:t>
            </a:r>
          </a:p>
          <a:p>
            <a:pPr lvl="1"/>
            <a:r>
              <a:rPr lang="en-US" sz="1200" dirty="0"/>
              <a:t>Indicate packet loss is direct-mode loss </a:t>
            </a:r>
          </a:p>
          <a:p>
            <a:pPr lvl="1"/>
            <a:r>
              <a:rPr lang="en-US" sz="1200" dirty="0"/>
              <a:t>Use test packet term for query message </a:t>
            </a:r>
          </a:p>
          <a:p>
            <a:pPr lvl="1"/>
            <a:r>
              <a:rPr lang="en-US" sz="1200" dirty="0"/>
              <a:t>H/W timestamps required -&gt; H/W timestamps recommended </a:t>
            </a:r>
          </a:p>
          <a:p>
            <a:pPr lvl="1"/>
            <a:r>
              <a:rPr lang="en-CA" sz="1200" dirty="0"/>
              <a:t>IPv6 address ::1/128 or ::FFFF:127/104</a:t>
            </a:r>
          </a:p>
          <a:p>
            <a:pPr lvl="1"/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/>
            <a:r>
              <a:rPr lang="en-CA" sz="1200" dirty="0"/>
              <a:t>Different 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17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1013</Words>
  <Application>Microsoft Macintosh PowerPoint</Application>
  <PresentationFormat>On-screen Show (16:9)</PresentationFormat>
  <Paragraphs>187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TWAMP Light - Summary of PM Drafts</vt:lpstr>
      <vt:lpstr>History of the Draft</vt:lpstr>
      <vt:lpstr>TWAMP Light - Session-Sender Control Code Field</vt:lpstr>
      <vt:lpstr>TWAMP Light - Stand-alone Direct-mode LM Message Format</vt:lpstr>
      <vt:lpstr>draft-gandhi-ippm-twamp-srpm - Review Comments</vt:lpstr>
      <vt:lpstr>draft-gandhi-spring-twamp-srpm - Review Comments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1703</cp:revision>
  <dcterms:created xsi:type="dcterms:W3CDTF">2010-06-30T04:12:48Z</dcterms:created>
  <dcterms:modified xsi:type="dcterms:W3CDTF">2020-11-11T15:32:55Z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