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5" r:id="rId27"/>
    <p:sldId id="1703" r:id="rId28"/>
    <p:sldId id="1690" r:id="rId29"/>
    <p:sldId id="169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3999" y="812304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7" y="205361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19050" y="4073717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209798" y="174627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209799" y="876285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233887" y="10835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236077" y="199013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310087" y="167007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7909</TotalTime>
  <Words>3057</Words>
  <Application>Microsoft Macintosh PowerPoint</Application>
  <PresentationFormat>On-screen Show (16:9)</PresentationFormat>
  <Paragraphs>464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1915</cp:revision>
  <dcterms:created xsi:type="dcterms:W3CDTF">2010-06-30T04:12:48Z</dcterms:created>
  <dcterms:modified xsi:type="dcterms:W3CDTF">2021-02-25T02:01:03Z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