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895350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(connectivity Up - 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(connectivity loss - 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Implementation in Hardware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– 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section on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402354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performance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668105"/>
            <a:ext cx="487679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200" dirty="0">
                <a:latin typeface="Courier" pitchFamily="2" charset="0"/>
              </a:rPr>
              <a:t>T1</a:t>
            </a:r>
          </a:p>
          <a:p>
            <a:r>
              <a:rPr lang="en-CA" sz="1200" dirty="0">
                <a:latin typeface="Courier" pitchFamily="2" charset="0"/>
              </a:rPr>
              <a:t>           /</a:t>
            </a:r>
          </a:p>
          <a:p>
            <a:r>
              <a:rPr lang="en-CA" sz="12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2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2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200" dirty="0">
                <a:latin typeface="Courier" pitchFamily="2" charset="0"/>
              </a:rPr>
              <a:t>           \</a:t>
            </a:r>
          </a:p>
          <a:p>
            <a:r>
              <a:rPr lang="en-CA" sz="1200" dirty="0">
                <a:latin typeface="Courier" pitchFamily="2" charset="0"/>
              </a:rPr>
              <a:t>            T4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2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Figure: PLM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transmitted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test packet" on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possible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579570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600200" y="766762"/>
            <a:ext cx="63246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PLM Mode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</a:t>
            </a:r>
          </a:p>
          <a:p>
            <a:r>
              <a:rPr lang="en-CA" sz="1100" dirty="0">
                <a:latin typeface="Courier" pitchFamily="2" charset="0"/>
              </a:rPr>
              <a:t>      LB or Enhanced Mode  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 Timestamp Format            /          \</a:t>
            </a:r>
          </a:p>
          <a:p>
            <a:r>
              <a:rPr lang="en-CA" sz="1100" dirty="0">
                <a:latin typeface="Courier" pitchFamily="2" charset="0"/>
              </a:rPr>
              <a:t>    Missed Packet Count N        /            \</a:t>
            </a:r>
          </a:p>
          <a:p>
            <a:r>
              <a:rPr lang="en-CA" sz="1100" dirty="0">
                <a:latin typeface="Courier" pitchFamily="2" charset="0"/>
              </a:rPr>
              <a:t>    Delay Threshold/Count M     /              \</a:t>
            </a:r>
          </a:p>
          <a:p>
            <a:r>
              <a:rPr lang="en-CA" sz="1100" dirty="0">
                <a:latin typeface="Courier" pitchFamily="2" charset="0"/>
              </a:rPr>
              <a:t>    Packet Loss Threshold 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R1  |===========|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543586" y="4419241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200" dirty="0"/>
              <a:t>Leverage existing STAMP implementations in hardware</a:t>
            </a:r>
          </a:p>
          <a:p>
            <a:r>
              <a:rPr lang="en-US" sz="1200" dirty="0"/>
              <a:t>Session-Sender adds Transmit Timestamp (T1)</a:t>
            </a:r>
          </a:p>
          <a:p>
            <a:r>
              <a:rPr lang="en-US" sz="1200" dirty="0"/>
              <a:t>Session-Reflector adds Receive Timestamp (T2) at offset-byte location in payload, for example,</a:t>
            </a:r>
          </a:p>
          <a:p>
            <a:pPr lvl="1"/>
            <a:r>
              <a:rPr lang="en-US" sz="1200" dirty="0"/>
              <a:t>offset-byte 16 from the start of the payload in unauthenticated mode, or</a:t>
            </a:r>
          </a:p>
          <a:p>
            <a:pPr lvl="1"/>
            <a:r>
              <a:rPr lang="en-US" sz="1200" dirty="0"/>
              <a:t>offset-byte 32 from the start of the payload in authenticated mode,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55272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8870</TotalTime>
  <Words>1715</Words>
  <Application>Microsoft Macintosh PowerPoint</Application>
  <PresentationFormat>On-screen Show (16:9)</PresentationFormat>
  <Paragraphs>305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1884</cp:revision>
  <dcterms:created xsi:type="dcterms:W3CDTF">2010-06-30T04:12:48Z</dcterms:created>
  <dcterms:modified xsi:type="dcterms:W3CDTF">2021-02-02T18:36:14Z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