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771273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48324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</a:t>
            </a:r>
            <a:r>
              <a:rPr lang="en-CA" sz="1800" b="1" dirty="0"/>
              <a:t>aggregate</a:t>
            </a:r>
            <a:r>
              <a:rPr lang="en-CA" sz="1800" dirty="0"/>
              <a:t>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1553</Words>
  <Application>Microsoft Macintosh PowerPoint</Application>
  <PresentationFormat>On-screen Show (16:9)</PresentationFormat>
  <Paragraphs>251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1324</cp:revision>
  <dcterms:created xsi:type="dcterms:W3CDTF">2010-06-30T04:12:48Z</dcterms:created>
  <dcterms:modified xsi:type="dcterms:W3CDTF">2020-04-05T14:17:58Z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