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Dynamically computed SR Path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920</Words>
  <Application>Microsoft Macintosh PowerPoint</Application>
  <PresentationFormat>On-screen Show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2098</cp:revision>
  <dcterms:created xsi:type="dcterms:W3CDTF">2010-06-30T04:12:48Z</dcterms:created>
  <dcterms:modified xsi:type="dcterms:W3CDTF">2021-02-22T22:01:15Z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