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9885"/>
            <a:ext cx="79248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MPLS header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19050" y="4073717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209799" y="1725842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209800" y="855851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233888" y="10630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236078" y="196970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310088" y="1649642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3059</Words>
  <Application>Microsoft Macintosh PowerPoint</Application>
  <PresentationFormat>On-screen Show (16:9)</PresentationFormat>
  <Paragraphs>466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1916</cp:revision>
  <dcterms:created xsi:type="dcterms:W3CDTF">2010-06-30T04:12:48Z</dcterms:created>
  <dcterms:modified xsi:type="dcterms:W3CDTF">2021-02-25T02:03:34Z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