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0845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0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200" dirty="0"/>
              <a:t>Oct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US" sz="1200" i="1" dirty="0"/>
              <a:t>draft-gandhi-spring-ioam-sr-mpls-00</a:t>
            </a:r>
          </a:p>
          <a:p>
            <a:r>
              <a:rPr lang="en-US" sz="1200" dirty="0"/>
              <a:t>Nov 2018 and March 2019 </a:t>
            </a:r>
            <a:endParaRPr lang="en-US" sz="1200" i="1" dirty="0"/>
          </a:p>
          <a:p>
            <a:pPr lvl="1"/>
            <a:r>
              <a:rPr lang="en-US" sz="1200" dirty="0"/>
              <a:t>Draft was discussed in IPPM WG meetings as part of the IOAM updates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draft-gandhi-spring-ioam-sr-mpls-01 </a:t>
            </a:r>
            <a:r>
              <a:rPr lang="en-US" sz="1200" dirty="0"/>
              <a:t>at IETF 105 Montreal in SPRING and MPLS WGs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draft-gandhi-mpls-ioam-sr-00 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draft-gandhi-mpls-ioam-sr-00</a:t>
            </a:r>
            <a:r>
              <a:rPr lang="en-US" sz="1200" dirty="0"/>
              <a:t> at IETF 106 Singapore in MPLS WG</a:t>
            </a:r>
          </a:p>
          <a:p>
            <a:r>
              <a:rPr lang="en-CA" sz="1200" dirty="0"/>
              <a:t>Apr 2020</a:t>
            </a:r>
          </a:p>
          <a:p>
            <a:pPr lvl="1"/>
            <a:r>
              <a:rPr lang="en-US" sz="1200" dirty="0"/>
              <a:t>Quickly 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107 in MPLS WG Interim</a:t>
            </a:r>
          </a:p>
          <a:p>
            <a:r>
              <a:rPr lang="en-US" sz="1200" dirty="0"/>
              <a:t>Jul 2020</a:t>
            </a:r>
          </a:p>
          <a:p>
            <a:pPr lvl="1"/>
            <a:r>
              <a:rPr lang="en-US" sz="1200" dirty="0"/>
              <a:t>Presented in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108 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Generic MPLS data plane encapsulation including SR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Protocol</a:t>
            </a:r>
            <a:r>
              <a:rPr lang="en-CA" sz="1400" dirty="0"/>
              <a:t> value 0000b allows to avoid incorrect IP header based hashing over ECMP paths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Using RFC 4928 defined procedure. This is similar to RFC 4385 for Generic PW MPLS Control Word.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Flow Label</a:t>
            </a:r>
            <a:r>
              <a:rPr lang="en-CA" sz="14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Block Number </a:t>
            </a:r>
            <a:r>
              <a:rPr lang="en-CA" sz="1400" dirty="0"/>
              <a:t>can be used to 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Aggregate</a:t>
            </a:r>
            <a:r>
              <a:rPr lang="en-CA" sz="1400" dirty="0"/>
              <a:t> IOAM data collected in data plane, e.g. compute measurement metrics for each block of a flow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Correlate</a:t>
            </a:r>
            <a:r>
              <a:rPr lang="en-CA" sz="14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</TotalTime>
  <Words>1493</Words>
  <Application>Microsoft Macintosh PowerPoint</Application>
  <PresentationFormat>On-screen Show (16:9)</PresentationFormat>
  <Paragraphs>251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IETF-106 (Version-00)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1339</cp:revision>
  <dcterms:created xsi:type="dcterms:W3CDTF">2010-06-30T04:12:48Z</dcterms:created>
  <dcterms:modified xsi:type="dcterms:W3CDTF">2020-07-31T20:22:19Z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