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/>
    <p:restoredTop sz="93878" autoAdjust="0"/>
  </p:normalViewPr>
  <p:slideViewPr>
    <p:cSldViewPr>
      <p:cViewPr varScale="1">
        <p:scale>
          <a:sx n="160" d="100"/>
          <a:sy n="160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SR-MPLS Policy, the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SR-MPLS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Return Path TLV can be used from the probe query message for SR-MPLS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SR-MPLS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TLV is mandatory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Error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MAY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 lvl="1"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643247"/>
            <a:ext cx="8229600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plane, </a:t>
            </a:r>
            <a:r>
              <a:rPr lang="en-CA" sz="1600" dirty="0">
                <a:solidFill>
                  <a:schemeClr val="tx2">
                    <a:lumMod val="75000"/>
                  </a:schemeClr>
                </a:solidFill>
              </a:rPr>
              <a:t>e.g. compute measurement metrics for each block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371600" y="780693"/>
            <a:ext cx="624840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Tree-SID                 | TC  |S|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Figure: Example Probe Query with Replication Segment for P2MP SR-MPLS Policy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P2MP SR-MPLS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374374" y="3273951"/>
            <a:ext cx="86106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mode for delay and loss measurement for P2MP SR-MPLS Policy as follows: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Tree-SID for the P2MP SR-MPLS Policy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1085850" lvl="2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SR-MPLS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SR-MPLS Links (Physical, Virtual, LAG, LAG members)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End-to-end P2P/ P2MP SR-MPLS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One-way, two-way and loopback measurement modes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Segment Routing with MPLS data plane (SR-MPLS)</a:t>
            </a:r>
          </a:p>
          <a:p>
            <a:pPr marL="1143000" lvl="3">
              <a:buFont typeface="Wingdings" charset="2"/>
              <a:buChar char="§"/>
            </a:pPr>
            <a:r>
              <a:rPr lang="en-US" sz="1400" dirty="0"/>
              <a:t>Stateless on responder node, state is in the probe message - spirit of SR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4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4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6934200" cy="3657600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Addressed MPLS-RT expert review comments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Included combined DM+LM message format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Additional details for P2MP SR-MPLS paths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Added Backwards Compatibility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Updated IANA Section - Registry for Return Path Sub-TLVs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SR-MPLS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"/>
            <a:ext cx="9144000" cy="85725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SR-MPLS Links. </a:t>
            </a:r>
          </a:p>
          <a:p>
            <a:r>
              <a:rPr lang="en-US" sz="2000" dirty="0"/>
              <a:t>Compute SR-MPLS Link Delay metrics (minimum-delay, maximum-delay, average-delay, delay-variance) and SR Link Packet Loss metric.</a:t>
            </a:r>
          </a:p>
          <a:p>
            <a:r>
              <a:rPr lang="en-US" sz="2000" dirty="0"/>
              <a:t>SR-MPLS Link extended TE metrics advertised in the network using the TLVs defined in the following RFCs: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1539</Words>
  <Application>Microsoft Macintosh PowerPoint</Application>
  <PresentationFormat>On-screen Show (16:9)</PresentationFormat>
  <Paragraphs>231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Probes for SR-MPLS Links</vt:lpstr>
      <vt:lpstr>SR-MPLS Link Extended TE Metrics Advertisement</vt:lpstr>
      <vt:lpstr>Probes for SR-MPLS Policy</vt:lpstr>
      <vt:lpstr>Measurement Modes for SR-MPLS Policy</vt:lpstr>
      <vt:lpstr>Return Path TLV for Two-way Measurement</vt:lpstr>
      <vt:lpstr>Destination Address TLV (Type 129) Handling</vt:lpstr>
      <vt:lpstr>Block Number TLV for Loss Measurement</vt:lpstr>
      <vt:lpstr>Probe Query for P2MP SR-MPLS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1170</cp:revision>
  <dcterms:created xsi:type="dcterms:W3CDTF">2010-06-30T04:12:48Z</dcterms:created>
  <dcterms:modified xsi:type="dcterms:W3CDTF">2020-07-31T20:43:46Z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