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07631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224028"/>
            <a:ext cx="413623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  <a:p>
            <a:pPr lvl="1"/>
            <a:endParaRPr lang="en-US" sz="11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2449</Words>
  <Application>Microsoft Macintosh PowerPoint</Application>
  <PresentationFormat>On-screen Show (16:9)</PresentationFormat>
  <Paragraphs>440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1578</cp:revision>
  <dcterms:created xsi:type="dcterms:W3CDTF">2010-06-30T04:12:48Z</dcterms:created>
  <dcterms:modified xsi:type="dcterms:W3CDTF">2020-04-22T21:50:24Z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