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6" r:id="rId29"/>
    <p:sldId id="169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7326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0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review comment on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3088</Words>
  <Application>Microsoft Macintosh PowerPoint</Application>
  <PresentationFormat>On-screen Show (16:9)</PresentationFormat>
  <Paragraphs>461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Example 4 - DetNet Control Word [RFC8964]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1773</cp:revision>
  <dcterms:created xsi:type="dcterms:W3CDTF">2010-06-30T04:12:48Z</dcterms:created>
  <dcterms:modified xsi:type="dcterms:W3CDTF">2021-02-20T19:13:19Z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