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07631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224028"/>
            <a:ext cx="413623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</a:t>
            </a:r>
            <a:r>
              <a:rPr lang="en-US" sz="750">
                <a:latin typeface="Courier" pitchFamily="2" charset="0"/>
                <a:ea typeface="Courier" charset="0"/>
                <a:cs typeface="Courier" charset="0"/>
              </a:rPr>
              <a:t>Address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2427</Words>
  <Application>Microsoft Macintosh PowerPoint</Application>
  <PresentationFormat>On-screen Show (16:9)</PresentationFormat>
  <Paragraphs>438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1585</cp:revision>
  <dcterms:created xsi:type="dcterms:W3CDTF">2010-06-30T04:12:48Z</dcterms:created>
  <dcterms:modified xsi:type="dcterms:W3CDTF">2020-05-07T20:26:27Z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