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1676" r:id="rId5"/>
    <p:sldId id="1668" r:id="rId6"/>
    <p:sldId id="1669" r:id="rId7"/>
    <p:sldId id="1675" r:id="rId8"/>
    <p:sldId id="1673" r:id="rId9"/>
    <p:sldId id="1674" r:id="rId10"/>
    <p:sldId id="1670" r:id="rId11"/>
    <p:sldId id="1671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1" d="100"/>
          <a:sy n="141" d="100"/>
        </p:scale>
        <p:origin x="184" y="1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45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Requirements, Goals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49625"/>
            <a:ext cx="80772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In-band Performance Measurement for links and SR paths</a:t>
            </a:r>
          </a:p>
          <a:p>
            <a:pPr marL="0" indent="0">
              <a:buNone/>
            </a:pPr>
            <a:r>
              <a:rPr lang="en-US" sz="18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Avoid provisioning and maintaining each test session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STAMP [</a:t>
            </a:r>
            <a:r>
              <a:rPr lang="en-CA" sz="1800" dirty="0"/>
              <a:t>RFC 8762</a:t>
            </a:r>
            <a:r>
              <a:rPr lang="en-US" sz="18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STAMP Extensions [</a:t>
            </a:r>
            <a:r>
              <a:rPr lang="en-CA" sz="1800" dirty="0"/>
              <a:t>RFC 8972]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338" y="980558"/>
            <a:ext cx="8229599" cy="3428999"/>
          </a:xfrm>
        </p:spPr>
        <p:txBody>
          <a:bodyPr/>
          <a:lstStyle/>
          <a:p>
            <a:pPr marL="0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Replaced TWAMP Light draft with STAMP draft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Updated terminology to align with STAMP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Moved direct measurement messages to </a:t>
            </a:r>
            <a:r>
              <a:rPr lang="en-CA" sz="1800" i="1" dirty="0"/>
              <a:t>draft-</a:t>
            </a:r>
            <a:r>
              <a:rPr lang="en-CA" sz="1800" i="1" dirty="0" err="1"/>
              <a:t>gandhi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-simple-direct-loss</a:t>
            </a:r>
            <a:endParaRPr lang="en-US" sz="1800" i="1" dirty="0"/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Moved Control Code to Return Path TLV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Various editorial changes to address review comments</a:t>
            </a:r>
          </a:p>
          <a:p>
            <a:pPr marL="0" lvl="1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Open Items:</a:t>
            </a:r>
          </a:p>
          <a:p>
            <a:pPr marL="742950" lvl="2" indent="-34290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/>
              <a:t>None</a:t>
            </a:r>
          </a:p>
          <a:p>
            <a:pPr>
              <a:lnSpc>
                <a:spcPts val="216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628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= TBA1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.                           Address                             .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72143" y="916328"/>
            <a:ext cx="3924300" cy="33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destination of the Session-Sender test packet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Session-Reflector that supports this TLV,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of the Session-Sender test packet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</a:t>
            </a:r>
          </a:p>
        </p:txBody>
      </p:sp>
    </p:spTree>
    <p:extLst>
      <p:ext uri="{BB962C8B-B14F-4D97-AF65-F5344CB8AC3E}">
        <p14:creationId xmlns:p14="http://schemas.microsoft.com/office/powerpoint/2010/main" val="76206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19150"/>
            <a:ext cx="3962400" cy="398621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2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Sub-TLV for return path:</a:t>
            </a:r>
            <a:endParaRPr lang="en-CA" sz="12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200" dirty="0"/>
              <a:t>Return Path Sub-TLVs Types: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1): Return Path Control Code. Reply test packet based on the control code flags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0x0: No Reply Requested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0x1: In-band Reply Requested</a:t>
            </a:r>
            <a:endParaRPr lang="en-CA" sz="1200" dirty="0"/>
          </a:p>
          <a:p>
            <a:pPr>
              <a:spcBef>
                <a:spcPts val="600"/>
              </a:spcBef>
            </a:pPr>
            <a:r>
              <a:rPr lang="en-CA" sz="1200" dirty="0"/>
              <a:t>Type (value 2): Return Address. Destination address for the reply; different than the Source Address in the Session-Sender test packet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3):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4): SR-MPLS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5):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6): SRv6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8" y="21550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Control Code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9870"/>
            <a:ext cx="8229600" cy="372363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Stateless mode of STAMP Session-Reflector as defined in RFC 8762 – per each test session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In-band Reply Requested: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For link delay measurement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Session-Reflector transmits test packet in-band on the same incoming link in the reverse direction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Link can be Virtual, LAG or LAG member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Avoid maintaining each test session (session id, source-address) on Session-Reflector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No Reply Requested:</a:t>
            </a:r>
          </a:p>
          <a:p>
            <a:pPr lvl="1">
              <a:spcBef>
                <a:spcPts val="600"/>
              </a:spcBef>
            </a:pPr>
            <a:r>
              <a:rPr lang="en-CA" sz="1600" dirty="0"/>
              <a:t>The Session-Reflector does not transmit reply test packet to the Session-Sender and terminates the Session-Sender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50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Address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3950"/>
            <a:ext cx="8077200" cy="302510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Stateless mode of STAMP Session-Reflector as defined in RFC 8762 - per each test session</a:t>
            </a:r>
          </a:p>
          <a:p>
            <a:pPr>
              <a:spcBef>
                <a:spcPts val="600"/>
              </a:spcBef>
            </a:pPr>
            <a:r>
              <a:rPr lang="en-CA" sz="2000" dirty="0"/>
              <a:t>STAMP Session-Reflector reply test packet may be transmitted to a different node than the Session-Sender </a:t>
            </a:r>
          </a:p>
          <a:p>
            <a:pPr>
              <a:spcBef>
                <a:spcPts val="600"/>
              </a:spcBef>
            </a:pPr>
            <a:r>
              <a:rPr lang="en-CA" sz="2000" dirty="0"/>
              <a:t>For this, the Session-Sender can specify in the test packet the receiving destination address for the Session-Reflector reply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2393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Segment List Sub-TLVs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/>
              <a:t>Stateless mode of STAMP Session-Reflector as defined in RFC 8762 – per each test session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For SR path, Session-Reflector reply test packet may need to be sent in-band on a specific return SR path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Dynamically computed SR paths can change based on topology change, link/node failure, etc. in the network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Avoid signaling and maintaining dynamic state on Session-Reflector for the return path for each STAMP test session (each session-id, source-address)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Order of 10K SR Policy (that can have multiple candidate-paths and each candidate-path can have multiple segment-lists)</a:t>
            </a:r>
          </a:p>
          <a:p>
            <a:pPr>
              <a:spcBef>
                <a:spcPts val="600"/>
              </a:spcBef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7802</TotalTime>
  <Words>931</Words>
  <Application>Microsoft Macintosh PowerPoint</Application>
  <PresentationFormat>On-screen Show (16:9)</PresentationFormat>
  <Paragraphs>135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Requirements, Goals and Scope</vt:lpstr>
      <vt:lpstr>Updates Since Version-00</vt:lpstr>
      <vt:lpstr>STAMP Destination Node Address TLV</vt:lpstr>
      <vt:lpstr>STAMP Return Path TLV</vt:lpstr>
      <vt:lpstr>STAMP Return Path Control Code Sub-TLV - Usage</vt:lpstr>
      <vt:lpstr>STAMP Return Address Sub-TLV - Usage</vt:lpstr>
      <vt:lpstr>STAMP Return Path Segment List Sub-TLVs - Usage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2108</cp:revision>
  <dcterms:created xsi:type="dcterms:W3CDTF">2010-06-30T04:12:48Z</dcterms:created>
  <dcterms:modified xsi:type="dcterms:W3CDTF">2021-02-28T14:49:43Z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